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64" r:id="rId4"/>
    <p:sldId id="259" r:id="rId5"/>
    <p:sldId id="270" r:id="rId6"/>
    <p:sldId id="269" r:id="rId7"/>
    <p:sldId id="268" r:id="rId8"/>
    <p:sldId id="265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2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431C73-54F9-4218-8075-3DD434D4C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770D7CB-6438-4E04-9C58-C40F6D0AD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530112E-99AB-4612-9629-B54214487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1042-7BAD-43A1-BFAC-BB51E6049D86}" type="datetimeFigureOut">
              <a:rPr lang="hu-HU" smtClean="0"/>
              <a:t>2026. 05. 18.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8469ED7-42CD-4D12-85E5-74A22E82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CF4CDC1-5D36-456A-BE26-E7AA2A675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FD80-2A47-4157-BD52-F8BE5F2D15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0374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C4F540-4E92-402B-AE41-B17FA7B99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895B63A-816B-4814-8756-37380F247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1BB6BD-3D28-46B3-BBA7-72E0F269A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1042-7BAD-43A1-BFAC-BB51E6049D86}" type="datetimeFigureOut">
              <a:rPr lang="hu-HU" smtClean="0"/>
              <a:t>2026. 05. 18.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8BBF5C7-2D31-48CE-B78C-88AE176F7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376B31E-3DA5-4A01-8198-5B841567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FD80-2A47-4157-BD52-F8BE5F2D15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48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0C5C6CD-034A-4639-9BCD-32EA28872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D7B0977-D53A-43C2-BDD6-6CBE22CA3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590140D-2C32-49EC-8F0D-23D458A16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1042-7BAD-43A1-BFAC-BB51E6049D86}" type="datetimeFigureOut">
              <a:rPr lang="hu-HU" smtClean="0"/>
              <a:t>2026. 05. 18.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30B1961-C191-4F50-9DE9-11555E8B2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B9D535D-2932-4309-8801-144F624CE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FD80-2A47-4157-BD52-F8BE5F2D15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248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67E839-0043-4EB5-AD42-D84EDF73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8CB1D3-C293-4A7A-A1A9-3038487CC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53E9CF2-9E90-4EE6-A9B4-6EB51BE9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1042-7BAD-43A1-BFAC-BB51E6049D86}" type="datetimeFigureOut">
              <a:rPr lang="hu-HU" smtClean="0"/>
              <a:t>2026. 05. 18.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7F6B884-2099-4FB8-ACB7-2BBB15C8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6C1327-2AF9-43F8-ABE7-405DE1F2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FD80-2A47-4157-BD52-F8BE5F2D15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6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A34E27-7F55-495B-9E24-F33AFCD3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ED595E-C801-4906-AF55-16F648260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41AD8DD-2C1D-4AB7-9C79-0C55B5B2F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1042-7BAD-43A1-BFAC-BB51E6049D86}" type="datetimeFigureOut">
              <a:rPr lang="hu-HU" smtClean="0"/>
              <a:t>2026. 05. 18.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1CD9C1B-2A2C-4837-B9C8-7AFCAF2EF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0C34BE4-B887-4557-8446-E6AF22520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FD80-2A47-4157-BD52-F8BE5F2D15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8112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5D8133-E468-458B-BF91-3ACB5D186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DD7FECE-30B2-4ED5-9B5B-8D190EC92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AC46BF2-FC87-4A3A-AC1E-C1C58039E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32A6D7D-F533-4D21-A7E5-B7F0F690B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1042-7BAD-43A1-BFAC-BB51E6049D86}" type="datetimeFigureOut">
              <a:rPr lang="hu-HU" smtClean="0"/>
              <a:t>2026. 05. 18.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1F3AE53-9800-482E-90F1-94812939C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25A78F9-BED8-4884-8490-FBC19456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FD80-2A47-4157-BD52-F8BE5F2D15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3602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DA6AFE-479D-439B-B1E6-E57B51F94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85D0777-06EC-4453-A1DF-6855CBBFF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8AA3F60-FE34-4092-ABEC-0E0E8C88E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512D1EE-C3BB-45CD-A4D3-348F4001B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BE467EF-50CE-4E3A-BD6F-CBCB00BDEE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EA10027-E99B-484F-9684-8AF11D02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1042-7BAD-43A1-BFAC-BB51E6049D86}" type="datetimeFigureOut">
              <a:rPr lang="hu-HU" smtClean="0"/>
              <a:t>2026. 05. 18.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1CEE2B9-6F93-4C99-9D7D-91505515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9A7D3D5-A90F-4E74-9C86-366090792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FD80-2A47-4157-BD52-F8BE5F2D15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915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D44091-C7BA-453A-B855-92AA3B3D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26D749E-560F-4E99-BADD-EC72FB6AE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1042-7BAD-43A1-BFAC-BB51E6049D86}" type="datetimeFigureOut">
              <a:rPr lang="hu-HU" smtClean="0"/>
              <a:t>2026. 05. 18.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E37879F-2A24-4D7A-A6C7-72A4635BD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4DDBE5C-9BCE-4D5B-B414-5342E392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FD80-2A47-4157-BD52-F8BE5F2D15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75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6D32BD9F-A6A7-4218-A54C-C65AAD1D0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1042-7BAD-43A1-BFAC-BB51E6049D86}" type="datetimeFigureOut">
              <a:rPr lang="hu-HU" smtClean="0"/>
              <a:t>2026. 05. 18.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4EE1FEB-4129-4C5B-B6E7-2A5391FD9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92304B6-3810-4A77-A9E3-2069FEA7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FD80-2A47-4157-BD52-F8BE5F2D15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829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51BC9E-864E-49B3-B526-2BEB2173C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26D317A-01DC-4FA8-B4FF-5B6DA9D01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B67CBBF-9979-4BCB-8E0B-930DDD33D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9A64BAB-FF5D-4562-ADE9-59C913D9F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1042-7BAD-43A1-BFAC-BB51E6049D86}" type="datetimeFigureOut">
              <a:rPr lang="hu-HU" smtClean="0"/>
              <a:t>2026. 05. 18.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AB10AF3-99A9-4D5D-9027-A9FE311E0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EA106A2-F4C5-4E08-976E-F1C8AEA8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FD80-2A47-4157-BD52-F8BE5F2D15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537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552E62-6D43-4808-8F01-42A3D582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18EAD80-E0C0-4350-B6DC-1DAEF7925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4E49B6B-68E1-4F2B-9485-B6B5BA130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C576A43-846E-4B22-A68B-F175330E1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1042-7BAD-43A1-BFAC-BB51E6049D86}" type="datetimeFigureOut">
              <a:rPr lang="hu-HU" smtClean="0"/>
              <a:t>2026. 05. 18.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A1B52E4-21C0-45E5-834B-0E0546C35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5EB443B-F3D1-4BE6-897C-A6517921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BFD80-2A47-4157-BD52-F8BE5F2D15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7295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94076C2A-0DAE-4D09-919A-D3FB033B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6190A1D-265C-4910-B6D6-5F821D79D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C20B780-3141-4B2C-9660-244AB84BAE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F1042-7BAD-43A1-BFAC-BB51E6049D86}" type="datetimeFigureOut">
              <a:rPr lang="hu-HU" smtClean="0"/>
              <a:t>2026. 05. 18.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37C68AE-9051-42E9-9A85-AD48C0948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00264B8-C8BA-43A0-B17C-4DF21A647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BFD80-2A47-4157-BD52-F8BE5F2D15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213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0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12" Type="http://schemas.openxmlformats.org/officeDocument/2006/relationships/slide" Target="slide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30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2233576-590F-4B72-AF83-805F99F20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8"/>
            <a:ext cx="12191999" cy="6855076"/>
          </a:xfrm>
          <a:prstGeom prst="rect">
            <a:avLst/>
          </a:prstGeom>
        </p:spPr>
      </p:pic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0D6D1F13-BD53-431B-9249-A14FD8791616}"/>
              </a:ext>
            </a:extLst>
          </p:cNvPr>
          <p:cNvSpPr/>
          <p:nvPr/>
        </p:nvSpPr>
        <p:spPr>
          <a:xfrm>
            <a:off x="0" y="0"/>
            <a:ext cx="12192000" cy="6853362"/>
          </a:xfrm>
          <a:custGeom>
            <a:avLst/>
            <a:gdLst/>
            <a:ahLst/>
            <a:cxnLst/>
            <a:rect l="l" t="t" r="r" b="b"/>
            <a:pathLst>
              <a:path w="12192000" h="6853362">
                <a:moveTo>
                  <a:pt x="9987037" y="4001064"/>
                </a:moveTo>
                <a:lnTo>
                  <a:pt x="9987037" y="4894758"/>
                </a:lnTo>
                <a:cubicBezTo>
                  <a:pt x="9987037" y="4967746"/>
                  <a:pt x="9966887" y="5004240"/>
                  <a:pt x="9926587" y="5004240"/>
                </a:cubicBezTo>
                <a:cubicBezTo>
                  <a:pt x="9912347" y="5004240"/>
                  <a:pt x="9886929" y="4999882"/>
                  <a:pt x="9850334" y="4991167"/>
                </a:cubicBezTo>
                <a:lnTo>
                  <a:pt x="9850334" y="5423038"/>
                </a:lnTo>
                <a:cubicBezTo>
                  <a:pt x="9909521" y="5441914"/>
                  <a:pt x="9958070" y="5451352"/>
                  <a:pt x="9995983" y="5451352"/>
                </a:cubicBezTo>
                <a:cubicBezTo>
                  <a:pt x="10124591" y="5451352"/>
                  <a:pt x="10230457" y="5403691"/>
                  <a:pt x="10313579" y="5308369"/>
                </a:cubicBezTo>
                <a:cubicBezTo>
                  <a:pt x="10396699" y="5213048"/>
                  <a:pt x="10438261" y="5092993"/>
                  <a:pt x="10438261" y="4948206"/>
                </a:cubicBezTo>
                <a:lnTo>
                  <a:pt x="10438261" y="4001064"/>
                </a:lnTo>
                <a:close/>
                <a:moveTo>
                  <a:pt x="8049830" y="4001064"/>
                </a:moveTo>
                <a:lnTo>
                  <a:pt x="8049830" y="5417433"/>
                </a:lnTo>
                <a:lnTo>
                  <a:pt x="8501053" y="5417433"/>
                </a:lnTo>
                <a:lnTo>
                  <a:pt x="8501053" y="4001064"/>
                </a:lnTo>
                <a:close/>
                <a:moveTo>
                  <a:pt x="6506780" y="4001064"/>
                </a:moveTo>
                <a:lnTo>
                  <a:pt x="6506780" y="5417433"/>
                </a:lnTo>
                <a:lnTo>
                  <a:pt x="6958003" y="5417433"/>
                </a:lnTo>
                <a:lnTo>
                  <a:pt x="6958003" y="4436870"/>
                </a:lnTo>
                <a:lnTo>
                  <a:pt x="7074776" y="4436870"/>
                </a:lnTo>
                <a:cubicBezTo>
                  <a:pt x="7295688" y="4436870"/>
                  <a:pt x="7406144" y="4523781"/>
                  <a:pt x="7406144" y="4697605"/>
                </a:cubicBezTo>
                <a:cubicBezTo>
                  <a:pt x="7406144" y="4883527"/>
                  <a:pt x="7293675" y="4976488"/>
                  <a:pt x="7068737" y="4976488"/>
                </a:cubicBezTo>
                <a:lnTo>
                  <a:pt x="6982672" y="4976488"/>
                </a:lnTo>
                <a:lnTo>
                  <a:pt x="6982672" y="5420517"/>
                </a:lnTo>
                <a:cubicBezTo>
                  <a:pt x="7051976" y="5423943"/>
                  <a:pt x="7099492" y="5425656"/>
                  <a:pt x="7125221" y="5425656"/>
                </a:cubicBezTo>
                <a:cubicBezTo>
                  <a:pt x="7342889" y="5425656"/>
                  <a:pt x="7521043" y="5357759"/>
                  <a:pt x="7659684" y="5221966"/>
                </a:cubicBezTo>
                <a:cubicBezTo>
                  <a:pt x="7798325" y="5086173"/>
                  <a:pt x="7867646" y="4911434"/>
                  <a:pt x="7867646" y="4697749"/>
                </a:cubicBezTo>
                <a:cubicBezTo>
                  <a:pt x="7867646" y="4473958"/>
                  <a:pt x="7786307" y="4296403"/>
                  <a:pt x="7623629" y="4165085"/>
                </a:cubicBezTo>
                <a:cubicBezTo>
                  <a:pt x="7487215" y="4055738"/>
                  <a:pt x="7299563" y="4001064"/>
                  <a:pt x="7060676" y="4001064"/>
                </a:cubicBezTo>
                <a:close/>
                <a:moveTo>
                  <a:pt x="5912394" y="4001064"/>
                </a:moveTo>
                <a:cubicBezTo>
                  <a:pt x="5769823" y="4001064"/>
                  <a:pt x="5658757" y="4039249"/>
                  <a:pt x="5579196" y="4115620"/>
                </a:cubicBezTo>
                <a:cubicBezTo>
                  <a:pt x="5499634" y="4191991"/>
                  <a:pt x="5459853" y="4298925"/>
                  <a:pt x="5459853" y="4436420"/>
                </a:cubicBezTo>
                <a:lnTo>
                  <a:pt x="5459853" y="4975878"/>
                </a:lnTo>
                <a:cubicBezTo>
                  <a:pt x="5459853" y="5118405"/>
                  <a:pt x="5501871" y="5227630"/>
                  <a:pt x="5585909" y="5303551"/>
                </a:cubicBezTo>
                <a:cubicBezTo>
                  <a:pt x="5669945" y="5379473"/>
                  <a:pt x="5790204" y="5417433"/>
                  <a:pt x="5946683" y="5417433"/>
                </a:cubicBezTo>
                <a:lnTo>
                  <a:pt x="6290351" y="5417433"/>
                </a:lnTo>
                <a:lnTo>
                  <a:pt x="6290351" y="4983683"/>
                </a:lnTo>
                <a:lnTo>
                  <a:pt x="5993047" y="4983683"/>
                </a:lnTo>
                <a:cubicBezTo>
                  <a:pt x="5949246" y="4983683"/>
                  <a:pt x="5922236" y="4980666"/>
                  <a:pt x="5912016" y="4974633"/>
                </a:cubicBezTo>
                <a:cubicBezTo>
                  <a:pt x="5901796" y="4968600"/>
                  <a:pt x="5896687" y="4954828"/>
                  <a:pt x="5896687" y="4933318"/>
                </a:cubicBezTo>
                <a:cubicBezTo>
                  <a:pt x="5896687" y="4914667"/>
                  <a:pt x="5901906" y="4901610"/>
                  <a:pt x="5912346" y="4894148"/>
                </a:cubicBezTo>
                <a:cubicBezTo>
                  <a:pt x="5922785" y="4886685"/>
                  <a:pt x="5943636" y="4882954"/>
                  <a:pt x="5974900" y="4882954"/>
                </a:cubicBezTo>
                <a:lnTo>
                  <a:pt x="6263627" y="4882954"/>
                </a:lnTo>
                <a:lnTo>
                  <a:pt x="6263627" y="4535543"/>
                </a:lnTo>
                <a:lnTo>
                  <a:pt x="6016238" y="4535543"/>
                </a:lnTo>
                <a:cubicBezTo>
                  <a:pt x="5977383" y="4535543"/>
                  <a:pt x="5952199" y="4531964"/>
                  <a:pt x="5940684" y="4524807"/>
                </a:cubicBezTo>
                <a:cubicBezTo>
                  <a:pt x="5929169" y="4517649"/>
                  <a:pt x="5923411" y="4504279"/>
                  <a:pt x="5923411" y="4484697"/>
                </a:cubicBezTo>
                <a:cubicBezTo>
                  <a:pt x="5923411" y="4452812"/>
                  <a:pt x="5951328" y="4436870"/>
                  <a:pt x="6007164" y="4436870"/>
                </a:cubicBezTo>
                <a:lnTo>
                  <a:pt x="6290351" y="4436870"/>
                </a:lnTo>
                <a:lnTo>
                  <a:pt x="6290351" y="4001064"/>
                </a:lnTo>
                <a:close/>
                <a:moveTo>
                  <a:pt x="1668080" y="4001064"/>
                </a:moveTo>
                <a:lnTo>
                  <a:pt x="1668080" y="5417433"/>
                </a:lnTo>
                <a:lnTo>
                  <a:pt x="2119304" y="5417433"/>
                </a:lnTo>
                <a:lnTo>
                  <a:pt x="2119304" y="4412202"/>
                </a:lnTo>
                <a:lnTo>
                  <a:pt x="2170455" y="4412202"/>
                </a:lnTo>
                <a:cubicBezTo>
                  <a:pt x="2256270" y="4412202"/>
                  <a:pt x="2299177" y="4437780"/>
                  <a:pt x="2299177" y="4488936"/>
                </a:cubicBezTo>
                <a:cubicBezTo>
                  <a:pt x="2299177" y="4548787"/>
                  <a:pt x="2262988" y="4578712"/>
                  <a:pt x="2190611" y="4578712"/>
                </a:cubicBezTo>
                <a:lnTo>
                  <a:pt x="2137805" y="4578712"/>
                </a:lnTo>
                <a:lnTo>
                  <a:pt x="2137805" y="4958292"/>
                </a:lnTo>
                <a:lnTo>
                  <a:pt x="2343262" y="5417433"/>
                </a:lnTo>
                <a:lnTo>
                  <a:pt x="2807783" y="5417433"/>
                </a:lnTo>
                <a:lnTo>
                  <a:pt x="2571973" y="4835657"/>
                </a:lnTo>
                <a:cubicBezTo>
                  <a:pt x="2693665" y="4742530"/>
                  <a:pt x="2754511" y="4623231"/>
                  <a:pt x="2754511" y="4477759"/>
                </a:cubicBezTo>
                <a:cubicBezTo>
                  <a:pt x="2754511" y="4335884"/>
                  <a:pt x="2702980" y="4218410"/>
                  <a:pt x="2599918" y="4125337"/>
                </a:cubicBezTo>
                <a:cubicBezTo>
                  <a:pt x="2507840" y="4042488"/>
                  <a:pt x="2379129" y="4001064"/>
                  <a:pt x="2213785" y="4001064"/>
                </a:cubicBezTo>
                <a:close/>
                <a:moveTo>
                  <a:pt x="449364" y="4001064"/>
                </a:moveTo>
                <a:lnTo>
                  <a:pt x="449364" y="4436870"/>
                </a:lnTo>
                <a:lnTo>
                  <a:pt x="762856" y="4436870"/>
                </a:lnTo>
                <a:lnTo>
                  <a:pt x="762856" y="5417433"/>
                </a:lnTo>
                <a:lnTo>
                  <a:pt x="1214080" y="5417433"/>
                </a:lnTo>
                <a:lnTo>
                  <a:pt x="1214080" y="4436870"/>
                </a:lnTo>
                <a:lnTo>
                  <a:pt x="1526544" y="4436870"/>
                </a:lnTo>
                <a:lnTo>
                  <a:pt x="1526544" y="4001064"/>
                </a:lnTo>
                <a:close/>
                <a:moveTo>
                  <a:pt x="11170709" y="3966117"/>
                </a:moveTo>
                <a:cubicBezTo>
                  <a:pt x="10997893" y="3966117"/>
                  <a:pt x="10863303" y="4015015"/>
                  <a:pt x="10766943" y="4112810"/>
                </a:cubicBezTo>
                <a:cubicBezTo>
                  <a:pt x="10670582" y="4210605"/>
                  <a:pt x="10622403" y="4346896"/>
                  <a:pt x="10622403" y="4521683"/>
                </a:cubicBezTo>
                <a:lnTo>
                  <a:pt x="10622403" y="5417433"/>
                </a:lnTo>
                <a:lnTo>
                  <a:pt x="11073626" y="5417433"/>
                </a:lnTo>
                <a:lnTo>
                  <a:pt x="11073626" y="5089551"/>
                </a:lnTo>
                <a:lnTo>
                  <a:pt x="11191828" y="5089551"/>
                </a:lnTo>
                <a:lnTo>
                  <a:pt x="11191828" y="4685608"/>
                </a:lnTo>
                <a:lnTo>
                  <a:pt x="11073626" y="4685608"/>
                </a:lnTo>
                <a:lnTo>
                  <a:pt x="11073626" y="4534804"/>
                </a:lnTo>
                <a:cubicBezTo>
                  <a:pt x="11073626" y="4453069"/>
                  <a:pt x="11098262" y="4412202"/>
                  <a:pt x="11147535" y="4412202"/>
                </a:cubicBezTo>
                <a:cubicBezTo>
                  <a:pt x="11172524" y="4412202"/>
                  <a:pt x="11189923" y="4420226"/>
                  <a:pt x="11199729" y="4436275"/>
                </a:cubicBezTo>
                <a:cubicBezTo>
                  <a:pt x="11209538" y="4452325"/>
                  <a:pt x="11214441" y="4485168"/>
                  <a:pt x="11214441" y="4534804"/>
                </a:cubicBezTo>
                <a:lnTo>
                  <a:pt x="11214441" y="5417433"/>
                </a:lnTo>
                <a:lnTo>
                  <a:pt x="11665665" y="5417433"/>
                </a:lnTo>
                <a:lnTo>
                  <a:pt x="11665665" y="4507566"/>
                </a:lnTo>
                <a:cubicBezTo>
                  <a:pt x="11665665" y="4325231"/>
                  <a:pt x="11625079" y="4189406"/>
                  <a:pt x="11543905" y="4100090"/>
                </a:cubicBezTo>
                <a:cubicBezTo>
                  <a:pt x="11462733" y="4010775"/>
                  <a:pt x="11338335" y="3966117"/>
                  <a:pt x="11170709" y="3966117"/>
                </a:cubicBezTo>
                <a:close/>
                <a:moveTo>
                  <a:pt x="9275235" y="3966117"/>
                </a:moveTo>
                <a:cubicBezTo>
                  <a:pt x="9102418" y="3966117"/>
                  <a:pt x="8967829" y="4015015"/>
                  <a:pt x="8871469" y="4112810"/>
                </a:cubicBezTo>
                <a:cubicBezTo>
                  <a:pt x="8775108" y="4210605"/>
                  <a:pt x="8726928" y="4346896"/>
                  <a:pt x="8726928" y="4521683"/>
                </a:cubicBezTo>
                <a:lnTo>
                  <a:pt x="8726928" y="5417433"/>
                </a:lnTo>
                <a:lnTo>
                  <a:pt x="9178152" y="5417433"/>
                </a:lnTo>
                <a:lnTo>
                  <a:pt x="9178152" y="5089551"/>
                </a:lnTo>
                <a:lnTo>
                  <a:pt x="9296354" y="5089551"/>
                </a:lnTo>
                <a:lnTo>
                  <a:pt x="9296354" y="4685608"/>
                </a:lnTo>
                <a:lnTo>
                  <a:pt x="9178152" y="4685608"/>
                </a:lnTo>
                <a:lnTo>
                  <a:pt x="9178152" y="4534804"/>
                </a:lnTo>
                <a:cubicBezTo>
                  <a:pt x="9178152" y="4453069"/>
                  <a:pt x="9202788" y="4412202"/>
                  <a:pt x="9252060" y="4412202"/>
                </a:cubicBezTo>
                <a:cubicBezTo>
                  <a:pt x="9277049" y="4412202"/>
                  <a:pt x="9294448" y="4420226"/>
                  <a:pt x="9304255" y="4436275"/>
                </a:cubicBezTo>
                <a:cubicBezTo>
                  <a:pt x="9314062" y="4452325"/>
                  <a:pt x="9318967" y="4485168"/>
                  <a:pt x="9318967" y="4534804"/>
                </a:cubicBezTo>
                <a:lnTo>
                  <a:pt x="9318967" y="5417433"/>
                </a:lnTo>
                <a:lnTo>
                  <a:pt x="9770191" y="5417433"/>
                </a:lnTo>
                <a:lnTo>
                  <a:pt x="9770191" y="4507566"/>
                </a:lnTo>
                <a:cubicBezTo>
                  <a:pt x="9770191" y="4325231"/>
                  <a:pt x="9729603" y="4189406"/>
                  <a:pt x="9648431" y="4100090"/>
                </a:cubicBezTo>
                <a:cubicBezTo>
                  <a:pt x="9567257" y="4010775"/>
                  <a:pt x="9442859" y="3966117"/>
                  <a:pt x="9275235" y="3966117"/>
                </a:cubicBezTo>
                <a:close/>
                <a:moveTo>
                  <a:pt x="4825774" y="3966117"/>
                </a:moveTo>
                <a:cubicBezTo>
                  <a:pt x="4621276" y="3966117"/>
                  <a:pt x="4450681" y="4036029"/>
                  <a:pt x="4313989" y="4175854"/>
                </a:cubicBezTo>
                <a:cubicBezTo>
                  <a:pt x="4177297" y="4315678"/>
                  <a:pt x="4108950" y="4490452"/>
                  <a:pt x="4108950" y="4700174"/>
                </a:cubicBezTo>
                <a:cubicBezTo>
                  <a:pt x="4108950" y="4909437"/>
                  <a:pt x="4175956" y="5086949"/>
                  <a:pt x="4309966" y="5232710"/>
                </a:cubicBezTo>
                <a:cubicBezTo>
                  <a:pt x="4443976" y="5378472"/>
                  <a:pt x="4607529" y="5451352"/>
                  <a:pt x="4800624" y="5451352"/>
                </a:cubicBezTo>
                <a:cubicBezTo>
                  <a:pt x="4950145" y="5451352"/>
                  <a:pt x="5076272" y="5403686"/>
                  <a:pt x="5179007" y="5308353"/>
                </a:cubicBezTo>
                <a:cubicBezTo>
                  <a:pt x="5281744" y="5213021"/>
                  <a:pt x="5333112" y="5095359"/>
                  <a:pt x="5333112" y="4955369"/>
                </a:cubicBezTo>
                <a:cubicBezTo>
                  <a:pt x="5333112" y="4835475"/>
                  <a:pt x="5287352" y="4718831"/>
                  <a:pt x="5195831" y="4605436"/>
                </a:cubicBezTo>
                <a:lnTo>
                  <a:pt x="4774992" y="4605436"/>
                </a:lnTo>
                <a:lnTo>
                  <a:pt x="4774992" y="4959014"/>
                </a:lnTo>
                <a:lnTo>
                  <a:pt x="4893292" y="4959014"/>
                </a:lnTo>
                <a:cubicBezTo>
                  <a:pt x="4919951" y="4959014"/>
                  <a:pt x="4933281" y="4965573"/>
                  <a:pt x="4933281" y="4978688"/>
                </a:cubicBezTo>
                <a:cubicBezTo>
                  <a:pt x="4933281" y="5000519"/>
                  <a:pt x="4909576" y="5011435"/>
                  <a:pt x="4862167" y="5011435"/>
                </a:cubicBezTo>
                <a:cubicBezTo>
                  <a:pt x="4772016" y="5011435"/>
                  <a:pt x="4700859" y="4985016"/>
                  <a:pt x="4648697" y="4932178"/>
                </a:cubicBezTo>
                <a:cubicBezTo>
                  <a:pt x="4596533" y="4879341"/>
                  <a:pt x="4570452" y="4806728"/>
                  <a:pt x="4570452" y="4714340"/>
                </a:cubicBezTo>
                <a:cubicBezTo>
                  <a:pt x="4570452" y="4624296"/>
                  <a:pt x="4598733" y="4551429"/>
                  <a:pt x="4655297" y="4495738"/>
                </a:cubicBezTo>
                <a:cubicBezTo>
                  <a:pt x="4711860" y="4440047"/>
                  <a:pt x="4785164" y="4412202"/>
                  <a:pt x="4875207" y="4412202"/>
                </a:cubicBezTo>
                <a:cubicBezTo>
                  <a:pt x="4925005" y="4412202"/>
                  <a:pt x="4990958" y="4427357"/>
                  <a:pt x="5073067" y="4457667"/>
                </a:cubicBezTo>
                <a:lnTo>
                  <a:pt x="5073067" y="4014410"/>
                </a:lnTo>
                <a:cubicBezTo>
                  <a:pt x="4978025" y="3982215"/>
                  <a:pt x="4895594" y="3966117"/>
                  <a:pt x="4825774" y="3966117"/>
                </a:cubicBezTo>
                <a:close/>
                <a:moveTo>
                  <a:pt x="3455461" y="3966117"/>
                </a:moveTo>
                <a:cubicBezTo>
                  <a:pt x="3282644" y="3966117"/>
                  <a:pt x="3148054" y="4015015"/>
                  <a:pt x="3051694" y="4112810"/>
                </a:cubicBezTo>
                <a:cubicBezTo>
                  <a:pt x="2955334" y="4210605"/>
                  <a:pt x="2907153" y="4346896"/>
                  <a:pt x="2907153" y="4521683"/>
                </a:cubicBezTo>
                <a:lnTo>
                  <a:pt x="2907153" y="5417433"/>
                </a:lnTo>
                <a:lnTo>
                  <a:pt x="3358377" y="5417433"/>
                </a:lnTo>
                <a:lnTo>
                  <a:pt x="3358377" y="5089551"/>
                </a:lnTo>
                <a:lnTo>
                  <a:pt x="3476579" y="5089551"/>
                </a:lnTo>
                <a:lnTo>
                  <a:pt x="3476579" y="4685608"/>
                </a:lnTo>
                <a:lnTo>
                  <a:pt x="3358377" y="4685608"/>
                </a:lnTo>
                <a:lnTo>
                  <a:pt x="3358377" y="4534804"/>
                </a:lnTo>
                <a:cubicBezTo>
                  <a:pt x="3358377" y="4453069"/>
                  <a:pt x="3383013" y="4412202"/>
                  <a:pt x="3432286" y="4412202"/>
                </a:cubicBezTo>
                <a:cubicBezTo>
                  <a:pt x="3457275" y="4412202"/>
                  <a:pt x="3474673" y="4420226"/>
                  <a:pt x="3484481" y="4436275"/>
                </a:cubicBezTo>
                <a:cubicBezTo>
                  <a:pt x="3494288" y="4452325"/>
                  <a:pt x="3499192" y="4485168"/>
                  <a:pt x="3499192" y="4534804"/>
                </a:cubicBezTo>
                <a:lnTo>
                  <a:pt x="3499192" y="5417433"/>
                </a:lnTo>
                <a:lnTo>
                  <a:pt x="3950416" y="5417433"/>
                </a:lnTo>
                <a:lnTo>
                  <a:pt x="3950416" y="4507566"/>
                </a:lnTo>
                <a:cubicBezTo>
                  <a:pt x="3950416" y="4325231"/>
                  <a:pt x="3909829" y="4189406"/>
                  <a:pt x="3828656" y="4100090"/>
                </a:cubicBezTo>
                <a:cubicBezTo>
                  <a:pt x="3747483" y="4010775"/>
                  <a:pt x="3623085" y="3966117"/>
                  <a:pt x="3455461" y="3966117"/>
                </a:cubicBezTo>
                <a:close/>
                <a:moveTo>
                  <a:pt x="9347795" y="3611864"/>
                </a:moveTo>
                <a:lnTo>
                  <a:pt x="9085566" y="3928087"/>
                </a:lnTo>
                <a:lnTo>
                  <a:pt x="9365991" y="3928087"/>
                </a:lnTo>
                <a:lnTo>
                  <a:pt x="9659809" y="3611864"/>
                </a:lnTo>
                <a:close/>
                <a:moveTo>
                  <a:pt x="6104906" y="3611864"/>
                </a:moveTo>
                <a:lnTo>
                  <a:pt x="5842677" y="3928087"/>
                </a:lnTo>
                <a:lnTo>
                  <a:pt x="6123086" y="3928087"/>
                </a:lnTo>
                <a:lnTo>
                  <a:pt x="6417932" y="3611864"/>
                </a:lnTo>
                <a:close/>
                <a:moveTo>
                  <a:pt x="9526205" y="1467414"/>
                </a:moveTo>
                <a:lnTo>
                  <a:pt x="9526205" y="2883783"/>
                </a:lnTo>
                <a:lnTo>
                  <a:pt x="9977428" y="2883783"/>
                </a:lnTo>
                <a:lnTo>
                  <a:pt x="9977428" y="1878552"/>
                </a:lnTo>
                <a:lnTo>
                  <a:pt x="10028580" y="1878552"/>
                </a:lnTo>
                <a:cubicBezTo>
                  <a:pt x="10114394" y="1878552"/>
                  <a:pt x="10157301" y="1904130"/>
                  <a:pt x="10157301" y="1955287"/>
                </a:cubicBezTo>
                <a:cubicBezTo>
                  <a:pt x="10157301" y="2015137"/>
                  <a:pt x="10121112" y="2045062"/>
                  <a:pt x="10048734" y="2045062"/>
                </a:cubicBezTo>
                <a:lnTo>
                  <a:pt x="9995929" y="2045062"/>
                </a:lnTo>
                <a:lnTo>
                  <a:pt x="9995929" y="2424642"/>
                </a:lnTo>
                <a:lnTo>
                  <a:pt x="10201385" y="2883783"/>
                </a:lnTo>
                <a:lnTo>
                  <a:pt x="10665907" y="2883783"/>
                </a:lnTo>
                <a:lnTo>
                  <a:pt x="10430097" y="2302007"/>
                </a:lnTo>
                <a:cubicBezTo>
                  <a:pt x="10551790" y="2208880"/>
                  <a:pt x="10612636" y="2089581"/>
                  <a:pt x="10612636" y="1944109"/>
                </a:cubicBezTo>
                <a:cubicBezTo>
                  <a:pt x="10612636" y="1802234"/>
                  <a:pt x="10561105" y="1684760"/>
                  <a:pt x="10458042" y="1591687"/>
                </a:cubicBezTo>
                <a:cubicBezTo>
                  <a:pt x="10365964" y="1508838"/>
                  <a:pt x="10237254" y="1467414"/>
                  <a:pt x="10071910" y="1467414"/>
                </a:cubicBezTo>
                <a:close/>
                <a:moveTo>
                  <a:pt x="8922293" y="1467414"/>
                </a:moveTo>
                <a:cubicBezTo>
                  <a:pt x="8779723" y="1467414"/>
                  <a:pt x="8668657" y="1505599"/>
                  <a:pt x="8589095" y="1581970"/>
                </a:cubicBezTo>
                <a:cubicBezTo>
                  <a:pt x="8509533" y="1658341"/>
                  <a:pt x="8469753" y="1765275"/>
                  <a:pt x="8469753" y="1902770"/>
                </a:cubicBezTo>
                <a:lnTo>
                  <a:pt x="8469753" y="2442228"/>
                </a:lnTo>
                <a:cubicBezTo>
                  <a:pt x="8469753" y="2584756"/>
                  <a:pt x="8511771" y="2693980"/>
                  <a:pt x="8595808" y="2769901"/>
                </a:cubicBezTo>
                <a:cubicBezTo>
                  <a:pt x="8679845" y="2845823"/>
                  <a:pt x="8800103" y="2883783"/>
                  <a:pt x="8956582" y="2883783"/>
                </a:cubicBezTo>
                <a:lnTo>
                  <a:pt x="9300251" y="2883783"/>
                </a:lnTo>
                <a:lnTo>
                  <a:pt x="9300251" y="2450033"/>
                </a:lnTo>
                <a:lnTo>
                  <a:pt x="9002947" y="2450033"/>
                </a:lnTo>
                <a:cubicBezTo>
                  <a:pt x="8959146" y="2450033"/>
                  <a:pt x="8932135" y="2447016"/>
                  <a:pt x="8921916" y="2440983"/>
                </a:cubicBezTo>
                <a:cubicBezTo>
                  <a:pt x="8911696" y="2434950"/>
                  <a:pt x="8906587" y="2421178"/>
                  <a:pt x="8906587" y="2399669"/>
                </a:cubicBezTo>
                <a:cubicBezTo>
                  <a:pt x="8906587" y="2381017"/>
                  <a:pt x="8911806" y="2367961"/>
                  <a:pt x="8922246" y="2360498"/>
                </a:cubicBezTo>
                <a:cubicBezTo>
                  <a:pt x="8932684" y="2353036"/>
                  <a:pt x="8953535" y="2349304"/>
                  <a:pt x="8984799" y="2349304"/>
                </a:cubicBezTo>
                <a:lnTo>
                  <a:pt x="9273527" y="2349304"/>
                </a:lnTo>
                <a:lnTo>
                  <a:pt x="9273527" y="2001893"/>
                </a:lnTo>
                <a:lnTo>
                  <a:pt x="9026138" y="2001893"/>
                </a:lnTo>
                <a:cubicBezTo>
                  <a:pt x="8987283" y="2001893"/>
                  <a:pt x="8962098" y="1998314"/>
                  <a:pt x="8950583" y="1991157"/>
                </a:cubicBezTo>
                <a:cubicBezTo>
                  <a:pt x="8939068" y="1983999"/>
                  <a:pt x="8933311" y="1970629"/>
                  <a:pt x="8933311" y="1951047"/>
                </a:cubicBezTo>
                <a:cubicBezTo>
                  <a:pt x="8933311" y="1919162"/>
                  <a:pt x="8961228" y="1903220"/>
                  <a:pt x="9017064" y="1903220"/>
                </a:cubicBezTo>
                <a:lnTo>
                  <a:pt x="9300251" y="1903220"/>
                </a:lnTo>
                <a:lnTo>
                  <a:pt x="9300251" y="1467414"/>
                </a:lnTo>
                <a:close/>
                <a:moveTo>
                  <a:pt x="7287830" y="1467414"/>
                </a:moveTo>
                <a:lnTo>
                  <a:pt x="7287830" y="2883783"/>
                </a:lnTo>
                <a:lnTo>
                  <a:pt x="7739053" y="2883783"/>
                </a:lnTo>
                <a:lnTo>
                  <a:pt x="7739053" y="1877524"/>
                </a:lnTo>
                <a:lnTo>
                  <a:pt x="7793304" y="1877524"/>
                </a:lnTo>
                <a:cubicBezTo>
                  <a:pt x="7847587" y="1877524"/>
                  <a:pt x="7874729" y="1894408"/>
                  <a:pt x="7874729" y="1928177"/>
                </a:cubicBezTo>
                <a:cubicBezTo>
                  <a:pt x="7874729" y="1965961"/>
                  <a:pt x="7837041" y="1984853"/>
                  <a:pt x="7761666" y="1984853"/>
                </a:cubicBezTo>
                <a:lnTo>
                  <a:pt x="7761666" y="2393502"/>
                </a:lnTo>
                <a:lnTo>
                  <a:pt x="7860837" y="2393502"/>
                </a:lnTo>
                <a:cubicBezTo>
                  <a:pt x="7916008" y="2393502"/>
                  <a:pt x="7943594" y="2408764"/>
                  <a:pt x="7943594" y="2439289"/>
                </a:cubicBezTo>
                <a:cubicBezTo>
                  <a:pt x="7943594" y="2457811"/>
                  <a:pt x="7937633" y="2470742"/>
                  <a:pt x="7925711" y="2478082"/>
                </a:cubicBezTo>
                <a:cubicBezTo>
                  <a:pt x="7913790" y="2485421"/>
                  <a:pt x="7889140" y="2489091"/>
                  <a:pt x="7851763" y="2489091"/>
                </a:cubicBezTo>
                <a:lnTo>
                  <a:pt x="7761666" y="2489091"/>
                </a:lnTo>
                <a:lnTo>
                  <a:pt x="7761666" y="2883783"/>
                </a:lnTo>
                <a:lnTo>
                  <a:pt x="7859825" y="2883783"/>
                </a:lnTo>
                <a:cubicBezTo>
                  <a:pt x="7944226" y="2883783"/>
                  <a:pt x="8011804" y="2876390"/>
                  <a:pt x="8062559" y="2861604"/>
                </a:cubicBezTo>
                <a:cubicBezTo>
                  <a:pt x="8113314" y="2846818"/>
                  <a:pt x="8160973" y="2820694"/>
                  <a:pt x="8205534" y="2783231"/>
                </a:cubicBezTo>
                <a:cubicBezTo>
                  <a:pt x="8297462" y="2704216"/>
                  <a:pt x="8343426" y="2598867"/>
                  <a:pt x="8343426" y="2467185"/>
                </a:cubicBezTo>
                <a:cubicBezTo>
                  <a:pt x="8343426" y="2294647"/>
                  <a:pt x="8269705" y="2179266"/>
                  <a:pt x="8122263" y="2121043"/>
                </a:cubicBezTo>
                <a:cubicBezTo>
                  <a:pt x="8223794" y="2054233"/>
                  <a:pt x="8274560" y="1959714"/>
                  <a:pt x="8274560" y="1837486"/>
                </a:cubicBezTo>
                <a:cubicBezTo>
                  <a:pt x="8274560" y="1590771"/>
                  <a:pt x="8119184" y="1467414"/>
                  <a:pt x="7808433" y="1467414"/>
                </a:cubicBezTo>
                <a:close/>
                <a:moveTo>
                  <a:pt x="4969418" y="1467414"/>
                </a:moveTo>
                <a:cubicBezTo>
                  <a:pt x="4826848" y="1467414"/>
                  <a:pt x="4715782" y="1505599"/>
                  <a:pt x="4636221" y="1581970"/>
                </a:cubicBezTo>
                <a:cubicBezTo>
                  <a:pt x="4556659" y="1658341"/>
                  <a:pt x="4516878" y="1765275"/>
                  <a:pt x="4516878" y="1902770"/>
                </a:cubicBezTo>
                <a:lnTo>
                  <a:pt x="4516878" y="2442228"/>
                </a:lnTo>
                <a:cubicBezTo>
                  <a:pt x="4516878" y="2584756"/>
                  <a:pt x="4558897" y="2693980"/>
                  <a:pt x="4642933" y="2769901"/>
                </a:cubicBezTo>
                <a:cubicBezTo>
                  <a:pt x="4726970" y="2845823"/>
                  <a:pt x="4847228" y="2883783"/>
                  <a:pt x="5003707" y="2883783"/>
                </a:cubicBezTo>
                <a:lnTo>
                  <a:pt x="5347376" y="2883783"/>
                </a:lnTo>
                <a:lnTo>
                  <a:pt x="5347376" y="2450033"/>
                </a:lnTo>
                <a:lnTo>
                  <a:pt x="5050073" y="2450033"/>
                </a:lnTo>
                <a:cubicBezTo>
                  <a:pt x="5006271" y="2450033"/>
                  <a:pt x="4979261" y="2447016"/>
                  <a:pt x="4969042" y="2440983"/>
                </a:cubicBezTo>
                <a:cubicBezTo>
                  <a:pt x="4958822" y="2434950"/>
                  <a:pt x="4953712" y="2421178"/>
                  <a:pt x="4953712" y="2399669"/>
                </a:cubicBezTo>
                <a:cubicBezTo>
                  <a:pt x="4953712" y="2381017"/>
                  <a:pt x="4958932" y="2367961"/>
                  <a:pt x="4969371" y="2360498"/>
                </a:cubicBezTo>
                <a:cubicBezTo>
                  <a:pt x="4979810" y="2353036"/>
                  <a:pt x="5000661" y="2349304"/>
                  <a:pt x="5031925" y="2349304"/>
                </a:cubicBezTo>
                <a:lnTo>
                  <a:pt x="5320652" y="2349304"/>
                </a:lnTo>
                <a:lnTo>
                  <a:pt x="5320652" y="2001893"/>
                </a:lnTo>
                <a:lnTo>
                  <a:pt x="5073263" y="2001893"/>
                </a:lnTo>
                <a:cubicBezTo>
                  <a:pt x="5034409" y="2001893"/>
                  <a:pt x="5009224" y="1998314"/>
                  <a:pt x="4997709" y="1991157"/>
                </a:cubicBezTo>
                <a:cubicBezTo>
                  <a:pt x="4986194" y="1983999"/>
                  <a:pt x="4980436" y="1970629"/>
                  <a:pt x="4980436" y="1951047"/>
                </a:cubicBezTo>
                <a:cubicBezTo>
                  <a:pt x="4980436" y="1919162"/>
                  <a:pt x="5008354" y="1903220"/>
                  <a:pt x="5064190" y="1903220"/>
                </a:cubicBezTo>
                <a:lnTo>
                  <a:pt x="5347376" y="1903220"/>
                </a:lnTo>
                <a:lnTo>
                  <a:pt x="5347376" y="1467414"/>
                </a:lnTo>
                <a:close/>
                <a:moveTo>
                  <a:pt x="2797174" y="1467414"/>
                </a:moveTo>
                <a:lnTo>
                  <a:pt x="2797174" y="1903220"/>
                </a:lnTo>
                <a:lnTo>
                  <a:pt x="3246455" y="1903220"/>
                </a:lnTo>
                <a:lnTo>
                  <a:pt x="2821345" y="2883783"/>
                </a:lnTo>
                <a:lnTo>
                  <a:pt x="3901079" y="2883783"/>
                </a:lnTo>
                <a:lnTo>
                  <a:pt x="3901079" y="2447977"/>
                </a:lnTo>
                <a:lnTo>
                  <a:pt x="3478988" y="2447977"/>
                </a:lnTo>
                <a:lnTo>
                  <a:pt x="3906122" y="1467414"/>
                </a:lnTo>
                <a:close/>
                <a:moveTo>
                  <a:pt x="5968295" y="1432467"/>
                </a:moveTo>
                <a:cubicBezTo>
                  <a:pt x="5843402" y="1432467"/>
                  <a:pt x="5741725" y="1473442"/>
                  <a:pt x="5663266" y="1555391"/>
                </a:cubicBezTo>
                <a:cubicBezTo>
                  <a:pt x="5584808" y="1637340"/>
                  <a:pt x="5545578" y="1742577"/>
                  <a:pt x="5545578" y="1871100"/>
                </a:cubicBezTo>
                <a:lnTo>
                  <a:pt x="5545578" y="2883783"/>
                </a:lnTo>
                <a:lnTo>
                  <a:pt x="5996802" y="2883783"/>
                </a:lnTo>
                <a:lnTo>
                  <a:pt x="5996802" y="1967894"/>
                </a:lnTo>
                <a:cubicBezTo>
                  <a:pt x="5996802" y="1908332"/>
                  <a:pt x="6009806" y="1878552"/>
                  <a:pt x="6035813" y="1878552"/>
                </a:cubicBezTo>
                <a:cubicBezTo>
                  <a:pt x="6048692" y="1878552"/>
                  <a:pt x="6057573" y="1883429"/>
                  <a:pt x="6062455" y="1893182"/>
                </a:cubicBezTo>
                <a:cubicBezTo>
                  <a:pt x="6067337" y="1902936"/>
                  <a:pt x="6069779" y="1927840"/>
                  <a:pt x="6069779" y="1967894"/>
                </a:cubicBezTo>
                <a:lnTo>
                  <a:pt x="6069779" y="2883783"/>
                </a:lnTo>
                <a:lnTo>
                  <a:pt x="6521002" y="2883783"/>
                </a:lnTo>
                <a:lnTo>
                  <a:pt x="6521002" y="1960843"/>
                </a:lnTo>
                <a:cubicBezTo>
                  <a:pt x="6521002" y="1905982"/>
                  <a:pt x="6534000" y="1878552"/>
                  <a:pt x="6559996" y="1878552"/>
                </a:cubicBezTo>
                <a:cubicBezTo>
                  <a:pt x="6572780" y="1878552"/>
                  <a:pt x="6581468" y="1883249"/>
                  <a:pt x="6586062" y="1892644"/>
                </a:cubicBezTo>
                <a:cubicBezTo>
                  <a:pt x="6590654" y="1902040"/>
                  <a:pt x="6592951" y="1927122"/>
                  <a:pt x="6592951" y="1967894"/>
                </a:cubicBezTo>
                <a:lnTo>
                  <a:pt x="6592951" y="2883783"/>
                </a:lnTo>
                <a:lnTo>
                  <a:pt x="7044175" y="2883783"/>
                </a:lnTo>
                <a:lnTo>
                  <a:pt x="7044175" y="1906384"/>
                </a:lnTo>
                <a:cubicBezTo>
                  <a:pt x="7044175" y="1755451"/>
                  <a:pt x="7009308" y="1638732"/>
                  <a:pt x="6939576" y="1556226"/>
                </a:cubicBezTo>
                <a:cubicBezTo>
                  <a:pt x="6869843" y="1473720"/>
                  <a:pt x="6769842" y="1432467"/>
                  <a:pt x="6639573" y="1432467"/>
                </a:cubicBezTo>
                <a:cubicBezTo>
                  <a:pt x="6558192" y="1432467"/>
                  <a:pt x="6489358" y="1448345"/>
                  <a:pt x="6433073" y="1480101"/>
                </a:cubicBezTo>
                <a:cubicBezTo>
                  <a:pt x="6376788" y="1511857"/>
                  <a:pt x="6330862" y="1560921"/>
                  <a:pt x="6295294" y="1627292"/>
                </a:cubicBezTo>
                <a:cubicBezTo>
                  <a:pt x="6226771" y="1497409"/>
                  <a:pt x="6117772" y="1432467"/>
                  <a:pt x="5968295" y="1432467"/>
                </a:cubicBezTo>
                <a:close/>
                <a:moveTo>
                  <a:pt x="2198160" y="1432467"/>
                </a:moveTo>
                <a:cubicBezTo>
                  <a:pt x="2025343" y="1432467"/>
                  <a:pt x="1890755" y="1481365"/>
                  <a:pt x="1794394" y="1579160"/>
                </a:cubicBezTo>
                <a:cubicBezTo>
                  <a:pt x="1698033" y="1676955"/>
                  <a:pt x="1649853" y="1813246"/>
                  <a:pt x="1649853" y="1988033"/>
                </a:cubicBezTo>
                <a:lnTo>
                  <a:pt x="1649853" y="2883783"/>
                </a:lnTo>
                <a:lnTo>
                  <a:pt x="2101077" y="2883783"/>
                </a:lnTo>
                <a:lnTo>
                  <a:pt x="2101077" y="2555901"/>
                </a:lnTo>
                <a:lnTo>
                  <a:pt x="2219279" y="2555901"/>
                </a:lnTo>
                <a:lnTo>
                  <a:pt x="2219279" y="2151958"/>
                </a:lnTo>
                <a:lnTo>
                  <a:pt x="2101077" y="2151958"/>
                </a:lnTo>
                <a:lnTo>
                  <a:pt x="2101077" y="2001154"/>
                </a:lnTo>
                <a:cubicBezTo>
                  <a:pt x="2101077" y="1919419"/>
                  <a:pt x="2125713" y="1878552"/>
                  <a:pt x="2174986" y="1878552"/>
                </a:cubicBezTo>
                <a:cubicBezTo>
                  <a:pt x="2199975" y="1878552"/>
                  <a:pt x="2217373" y="1886576"/>
                  <a:pt x="2227180" y="1902626"/>
                </a:cubicBezTo>
                <a:cubicBezTo>
                  <a:pt x="2236988" y="1918675"/>
                  <a:pt x="2241892" y="1951518"/>
                  <a:pt x="2241892" y="2001154"/>
                </a:cubicBezTo>
                <a:lnTo>
                  <a:pt x="2241892" y="2883783"/>
                </a:lnTo>
                <a:lnTo>
                  <a:pt x="2693115" y="2883783"/>
                </a:lnTo>
                <a:lnTo>
                  <a:pt x="2693115" y="1973916"/>
                </a:lnTo>
                <a:cubicBezTo>
                  <a:pt x="2693115" y="1791581"/>
                  <a:pt x="2652529" y="1655756"/>
                  <a:pt x="2571356" y="1566440"/>
                </a:cubicBezTo>
                <a:cubicBezTo>
                  <a:pt x="2490183" y="1477125"/>
                  <a:pt x="2365784" y="1432467"/>
                  <a:pt x="2198160" y="143246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3362"/>
                </a:lnTo>
                <a:lnTo>
                  <a:pt x="0" y="6853362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E9F77D6-5A8F-42D2-98B8-A41D612F2631}"/>
              </a:ext>
            </a:extLst>
          </p:cNvPr>
          <p:cNvSpPr txBox="1"/>
          <p:nvPr/>
        </p:nvSpPr>
        <p:spPr>
          <a:xfrm>
            <a:off x="747252" y="5791200"/>
            <a:ext cx="1045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Készítette: </a:t>
            </a:r>
            <a:r>
              <a:rPr lang="hu-HU" dirty="0" err="1"/>
              <a:t>Patkás</a:t>
            </a:r>
            <a:r>
              <a:rPr lang="hu-HU" dirty="0"/>
              <a:t> Mátyás, </a:t>
            </a:r>
            <a:r>
              <a:rPr lang="hu-HU" dirty="0" err="1"/>
              <a:t>Miskei</a:t>
            </a:r>
            <a:r>
              <a:rPr lang="hu-HU" dirty="0"/>
              <a:t> Lehel és Horváth Teofil. 11.b</a:t>
            </a:r>
          </a:p>
        </p:txBody>
      </p:sp>
    </p:spTree>
    <p:extLst>
      <p:ext uri="{BB962C8B-B14F-4D97-AF65-F5344CB8AC3E}">
        <p14:creationId xmlns:p14="http://schemas.microsoft.com/office/powerpoint/2010/main" val="3214800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2233576-590F-4B72-AF83-805F99F20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5194"/>
            <a:ext cx="12188951" cy="6853362"/>
          </a:xfrm>
          <a:prstGeom prst="rect">
            <a:avLst/>
          </a:prstGeom>
        </p:spPr>
      </p:pic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0D6D1F13-BD53-431B-9249-A14FD8791616}"/>
              </a:ext>
            </a:extLst>
          </p:cNvPr>
          <p:cNvSpPr/>
          <p:nvPr/>
        </p:nvSpPr>
        <p:spPr>
          <a:xfrm>
            <a:off x="-111752744" y="-68566939"/>
            <a:ext cx="209201658" cy="117226082"/>
          </a:xfrm>
          <a:custGeom>
            <a:avLst/>
            <a:gdLst/>
            <a:ahLst/>
            <a:cxnLst/>
            <a:rect l="l" t="t" r="r" b="b"/>
            <a:pathLst>
              <a:path w="12192000" h="6853362">
                <a:moveTo>
                  <a:pt x="9987037" y="4001064"/>
                </a:moveTo>
                <a:lnTo>
                  <a:pt x="9987037" y="4894758"/>
                </a:lnTo>
                <a:cubicBezTo>
                  <a:pt x="9987037" y="4967746"/>
                  <a:pt x="9966887" y="5004240"/>
                  <a:pt x="9926587" y="5004240"/>
                </a:cubicBezTo>
                <a:cubicBezTo>
                  <a:pt x="9912347" y="5004240"/>
                  <a:pt x="9886929" y="4999882"/>
                  <a:pt x="9850334" y="4991167"/>
                </a:cubicBezTo>
                <a:lnTo>
                  <a:pt x="9850334" y="5423038"/>
                </a:lnTo>
                <a:cubicBezTo>
                  <a:pt x="9909521" y="5441914"/>
                  <a:pt x="9958070" y="5451352"/>
                  <a:pt x="9995983" y="5451352"/>
                </a:cubicBezTo>
                <a:cubicBezTo>
                  <a:pt x="10124591" y="5451352"/>
                  <a:pt x="10230457" y="5403691"/>
                  <a:pt x="10313579" y="5308369"/>
                </a:cubicBezTo>
                <a:cubicBezTo>
                  <a:pt x="10396699" y="5213048"/>
                  <a:pt x="10438261" y="5092993"/>
                  <a:pt x="10438261" y="4948206"/>
                </a:cubicBezTo>
                <a:lnTo>
                  <a:pt x="10438261" y="4001064"/>
                </a:lnTo>
                <a:close/>
                <a:moveTo>
                  <a:pt x="8049830" y="4001064"/>
                </a:moveTo>
                <a:lnTo>
                  <a:pt x="8049830" y="5417433"/>
                </a:lnTo>
                <a:lnTo>
                  <a:pt x="8501053" y="5417433"/>
                </a:lnTo>
                <a:lnTo>
                  <a:pt x="8501053" y="4001064"/>
                </a:lnTo>
                <a:close/>
                <a:moveTo>
                  <a:pt x="6506780" y="4001064"/>
                </a:moveTo>
                <a:lnTo>
                  <a:pt x="6506780" y="5417433"/>
                </a:lnTo>
                <a:lnTo>
                  <a:pt x="6958003" y="5417433"/>
                </a:lnTo>
                <a:lnTo>
                  <a:pt x="6958003" y="4436870"/>
                </a:lnTo>
                <a:lnTo>
                  <a:pt x="7074776" y="4436870"/>
                </a:lnTo>
                <a:cubicBezTo>
                  <a:pt x="7295688" y="4436870"/>
                  <a:pt x="7406144" y="4523781"/>
                  <a:pt x="7406144" y="4697605"/>
                </a:cubicBezTo>
                <a:cubicBezTo>
                  <a:pt x="7406144" y="4883527"/>
                  <a:pt x="7293675" y="4976488"/>
                  <a:pt x="7068737" y="4976488"/>
                </a:cubicBezTo>
                <a:lnTo>
                  <a:pt x="6982672" y="4976488"/>
                </a:lnTo>
                <a:lnTo>
                  <a:pt x="6982672" y="5420517"/>
                </a:lnTo>
                <a:cubicBezTo>
                  <a:pt x="7051976" y="5423943"/>
                  <a:pt x="7099492" y="5425656"/>
                  <a:pt x="7125221" y="5425656"/>
                </a:cubicBezTo>
                <a:cubicBezTo>
                  <a:pt x="7342889" y="5425656"/>
                  <a:pt x="7521043" y="5357759"/>
                  <a:pt x="7659684" y="5221966"/>
                </a:cubicBezTo>
                <a:cubicBezTo>
                  <a:pt x="7798325" y="5086173"/>
                  <a:pt x="7867646" y="4911434"/>
                  <a:pt x="7867646" y="4697749"/>
                </a:cubicBezTo>
                <a:cubicBezTo>
                  <a:pt x="7867646" y="4473958"/>
                  <a:pt x="7786307" y="4296403"/>
                  <a:pt x="7623629" y="4165085"/>
                </a:cubicBezTo>
                <a:cubicBezTo>
                  <a:pt x="7487215" y="4055738"/>
                  <a:pt x="7299563" y="4001064"/>
                  <a:pt x="7060676" y="4001064"/>
                </a:cubicBezTo>
                <a:close/>
                <a:moveTo>
                  <a:pt x="5912394" y="4001064"/>
                </a:moveTo>
                <a:cubicBezTo>
                  <a:pt x="5769823" y="4001064"/>
                  <a:pt x="5658757" y="4039249"/>
                  <a:pt x="5579196" y="4115620"/>
                </a:cubicBezTo>
                <a:cubicBezTo>
                  <a:pt x="5499634" y="4191991"/>
                  <a:pt x="5459853" y="4298925"/>
                  <a:pt x="5459853" y="4436420"/>
                </a:cubicBezTo>
                <a:lnTo>
                  <a:pt x="5459853" y="4975878"/>
                </a:lnTo>
                <a:cubicBezTo>
                  <a:pt x="5459853" y="5118405"/>
                  <a:pt x="5501871" y="5227630"/>
                  <a:pt x="5585909" y="5303551"/>
                </a:cubicBezTo>
                <a:cubicBezTo>
                  <a:pt x="5669945" y="5379473"/>
                  <a:pt x="5790204" y="5417433"/>
                  <a:pt x="5946683" y="5417433"/>
                </a:cubicBezTo>
                <a:lnTo>
                  <a:pt x="6290351" y="5417433"/>
                </a:lnTo>
                <a:lnTo>
                  <a:pt x="6290351" y="4983683"/>
                </a:lnTo>
                <a:lnTo>
                  <a:pt x="5993047" y="4983683"/>
                </a:lnTo>
                <a:cubicBezTo>
                  <a:pt x="5949246" y="4983683"/>
                  <a:pt x="5922236" y="4980666"/>
                  <a:pt x="5912016" y="4974633"/>
                </a:cubicBezTo>
                <a:cubicBezTo>
                  <a:pt x="5901796" y="4968600"/>
                  <a:pt x="5896687" y="4954828"/>
                  <a:pt x="5896687" y="4933318"/>
                </a:cubicBezTo>
                <a:cubicBezTo>
                  <a:pt x="5896687" y="4914667"/>
                  <a:pt x="5901906" y="4901610"/>
                  <a:pt x="5912346" y="4894148"/>
                </a:cubicBezTo>
                <a:cubicBezTo>
                  <a:pt x="5922785" y="4886685"/>
                  <a:pt x="5943636" y="4882954"/>
                  <a:pt x="5974900" y="4882954"/>
                </a:cubicBezTo>
                <a:lnTo>
                  <a:pt x="6263627" y="4882954"/>
                </a:lnTo>
                <a:lnTo>
                  <a:pt x="6263627" y="4535543"/>
                </a:lnTo>
                <a:lnTo>
                  <a:pt x="6016238" y="4535543"/>
                </a:lnTo>
                <a:cubicBezTo>
                  <a:pt x="5977383" y="4535543"/>
                  <a:pt x="5952199" y="4531964"/>
                  <a:pt x="5940684" y="4524807"/>
                </a:cubicBezTo>
                <a:cubicBezTo>
                  <a:pt x="5929169" y="4517649"/>
                  <a:pt x="5923411" y="4504279"/>
                  <a:pt x="5923411" y="4484697"/>
                </a:cubicBezTo>
                <a:cubicBezTo>
                  <a:pt x="5923411" y="4452812"/>
                  <a:pt x="5951328" y="4436870"/>
                  <a:pt x="6007164" y="4436870"/>
                </a:cubicBezTo>
                <a:lnTo>
                  <a:pt x="6290351" y="4436870"/>
                </a:lnTo>
                <a:lnTo>
                  <a:pt x="6290351" y="4001064"/>
                </a:lnTo>
                <a:close/>
                <a:moveTo>
                  <a:pt x="1668080" y="4001064"/>
                </a:moveTo>
                <a:lnTo>
                  <a:pt x="1668080" y="5417433"/>
                </a:lnTo>
                <a:lnTo>
                  <a:pt x="2119304" y="5417433"/>
                </a:lnTo>
                <a:lnTo>
                  <a:pt x="2119304" y="4412202"/>
                </a:lnTo>
                <a:lnTo>
                  <a:pt x="2170455" y="4412202"/>
                </a:lnTo>
                <a:cubicBezTo>
                  <a:pt x="2256270" y="4412202"/>
                  <a:pt x="2299177" y="4437780"/>
                  <a:pt x="2299177" y="4488936"/>
                </a:cubicBezTo>
                <a:cubicBezTo>
                  <a:pt x="2299177" y="4548787"/>
                  <a:pt x="2262988" y="4578712"/>
                  <a:pt x="2190611" y="4578712"/>
                </a:cubicBezTo>
                <a:lnTo>
                  <a:pt x="2137805" y="4578712"/>
                </a:lnTo>
                <a:lnTo>
                  <a:pt x="2137805" y="4958292"/>
                </a:lnTo>
                <a:lnTo>
                  <a:pt x="2343262" y="5417433"/>
                </a:lnTo>
                <a:lnTo>
                  <a:pt x="2807783" y="5417433"/>
                </a:lnTo>
                <a:lnTo>
                  <a:pt x="2571973" y="4835657"/>
                </a:lnTo>
                <a:cubicBezTo>
                  <a:pt x="2693665" y="4742530"/>
                  <a:pt x="2754511" y="4623231"/>
                  <a:pt x="2754511" y="4477759"/>
                </a:cubicBezTo>
                <a:cubicBezTo>
                  <a:pt x="2754511" y="4335884"/>
                  <a:pt x="2702980" y="4218410"/>
                  <a:pt x="2599918" y="4125337"/>
                </a:cubicBezTo>
                <a:cubicBezTo>
                  <a:pt x="2507840" y="4042488"/>
                  <a:pt x="2379129" y="4001064"/>
                  <a:pt x="2213785" y="4001064"/>
                </a:cubicBezTo>
                <a:close/>
                <a:moveTo>
                  <a:pt x="449364" y="4001064"/>
                </a:moveTo>
                <a:lnTo>
                  <a:pt x="449364" y="4436870"/>
                </a:lnTo>
                <a:lnTo>
                  <a:pt x="762856" y="4436870"/>
                </a:lnTo>
                <a:lnTo>
                  <a:pt x="762856" y="5417433"/>
                </a:lnTo>
                <a:lnTo>
                  <a:pt x="1214080" y="5417433"/>
                </a:lnTo>
                <a:lnTo>
                  <a:pt x="1214080" y="4436870"/>
                </a:lnTo>
                <a:lnTo>
                  <a:pt x="1526544" y="4436870"/>
                </a:lnTo>
                <a:lnTo>
                  <a:pt x="1526544" y="4001064"/>
                </a:lnTo>
                <a:close/>
                <a:moveTo>
                  <a:pt x="11170709" y="3966117"/>
                </a:moveTo>
                <a:cubicBezTo>
                  <a:pt x="10997893" y="3966117"/>
                  <a:pt x="10863303" y="4015015"/>
                  <a:pt x="10766943" y="4112810"/>
                </a:cubicBezTo>
                <a:cubicBezTo>
                  <a:pt x="10670582" y="4210605"/>
                  <a:pt x="10622403" y="4346896"/>
                  <a:pt x="10622403" y="4521683"/>
                </a:cubicBezTo>
                <a:lnTo>
                  <a:pt x="10622403" y="5417433"/>
                </a:lnTo>
                <a:lnTo>
                  <a:pt x="11073626" y="5417433"/>
                </a:lnTo>
                <a:lnTo>
                  <a:pt x="11073626" y="5089551"/>
                </a:lnTo>
                <a:lnTo>
                  <a:pt x="11191828" y="5089551"/>
                </a:lnTo>
                <a:lnTo>
                  <a:pt x="11191828" y="4685608"/>
                </a:lnTo>
                <a:lnTo>
                  <a:pt x="11073626" y="4685608"/>
                </a:lnTo>
                <a:lnTo>
                  <a:pt x="11073626" y="4534804"/>
                </a:lnTo>
                <a:cubicBezTo>
                  <a:pt x="11073626" y="4453069"/>
                  <a:pt x="11098262" y="4412202"/>
                  <a:pt x="11147535" y="4412202"/>
                </a:cubicBezTo>
                <a:cubicBezTo>
                  <a:pt x="11172524" y="4412202"/>
                  <a:pt x="11189923" y="4420226"/>
                  <a:pt x="11199729" y="4436275"/>
                </a:cubicBezTo>
                <a:cubicBezTo>
                  <a:pt x="11209538" y="4452325"/>
                  <a:pt x="11214441" y="4485168"/>
                  <a:pt x="11214441" y="4534804"/>
                </a:cubicBezTo>
                <a:lnTo>
                  <a:pt x="11214441" y="5417433"/>
                </a:lnTo>
                <a:lnTo>
                  <a:pt x="11665665" y="5417433"/>
                </a:lnTo>
                <a:lnTo>
                  <a:pt x="11665665" y="4507566"/>
                </a:lnTo>
                <a:cubicBezTo>
                  <a:pt x="11665665" y="4325231"/>
                  <a:pt x="11625079" y="4189406"/>
                  <a:pt x="11543905" y="4100090"/>
                </a:cubicBezTo>
                <a:cubicBezTo>
                  <a:pt x="11462733" y="4010775"/>
                  <a:pt x="11338335" y="3966117"/>
                  <a:pt x="11170709" y="3966117"/>
                </a:cubicBezTo>
                <a:close/>
                <a:moveTo>
                  <a:pt x="9275235" y="3966117"/>
                </a:moveTo>
                <a:cubicBezTo>
                  <a:pt x="9102418" y="3966117"/>
                  <a:pt x="8967829" y="4015015"/>
                  <a:pt x="8871469" y="4112810"/>
                </a:cubicBezTo>
                <a:cubicBezTo>
                  <a:pt x="8775108" y="4210605"/>
                  <a:pt x="8726928" y="4346896"/>
                  <a:pt x="8726928" y="4521683"/>
                </a:cubicBezTo>
                <a:lnTo>
                  <a:pt x="8726928" y="5417433"/>
                </a:lnTo>
                <a:lnTo>
                  <a:pt x="9178152" y="5417433"/>
                </a:lnTo>
                <a:lnTo>
                  <a:pt x="9178152" y="5089551"/>
                </a:lnTo>
                <a:lnTo>
                  <a:pt x="9296354" y="5089551"/>
                </a:lnTo>
                <a:lnTo>
                  <a:pt x="9296354" y="4685608"/>
                </a:lnTo>
                <a:lnTo>
                  <a:pt x="9178152" y="4685608"/>
                </a:lnTo>
                <a:lnTo>
                  <a:pt x="9178152" y="4534804"/>
                </a:lnTo>
                <a:cubicBezTo>
                  <a:pt x="9178152" y="4453069"/>
                  <a:pt x="9202788" y="4412202"/>
                  <a:pt x="9252060" y="4412202"/>
                </a:cubicBezTo>
                <a:cubicBezTo>
                  <a:pt x="9277049" y="4412202"/>
                  <a:pt x="9294448" y="4420226"/>
                  <a:pt x="9304255" y="4436275"/>
                </a:cubicBezTo>
                <a:cubicBezTo>
                  <a:pt x="9314062" y="4452325"/>
                  <a:pt x="9318967" y="4485168"/>
                  <a:pt x="9318967" y="4534804"/>
                </a:cubicBezTo>
                <a:lnTo>
                  <a:pt x="9318967" y="5417433"/>
                </a:lnTo>
                <a:lnTo>
                  <a:pt x="9770191" y="5417433"/>
                </a:lnTo>
                <a:lnTo>
                  <a:pt x="9770191" y="4507566"/>
                </a:lnTo>
                <a:cubicBezTo>
                  <a:pt x="9770191" y="4325231"/>
                  <a:pt x="9729603" y="4189406"/>
                  <a:pt x="9648431" y="4100090"/>
                </a:cubicBezTo>
                <a:cubicBezTo>
                  <a:pt x="9567257" y="4010775"/>
                  <a:pt x="9442859" y="3966117"/>
                  <a:pt x="9275235" y="3966117"/>
                </a:cubicBezTo>
                <a:close/>
                <a:moveTo>
                  <a:pt x="4825774" y="3966117"/>
                </a:moveTo>
                <a:cubicBezTo>
                  <a:pt x="4621276" y="3966117"/>
                  <a:pt x="4450681" y="4036029"/>
                  <a:pt x="4313989" y="4175854"/>
                </a:cubicBezTo>
                <a:cubicBezTo>
                  <a:pt x="4177297" y="4315678"/>
                  <a:pt x="4108950" y="4490452"/>
                  <a:pt x="4108950" y="4700174"/>
                </a:cubicBezTo>
                <a:cubicBezTo>
                  <a:pt x="4108950" y="4909437"/>
                  <a:pt x="4175956" y="5086949"/>
                  <a:pt x="4309966" y="5232710"/>
                </a:cubicBezTo>
                <a:cubicBezTo>
                  <a:pt x="4443976" y="5378472"/>
                  <a:pt x="4607529" y="5451352"/>
                  <a:pt x="4800624" y="5451352"/>
                </a:cubicBezTo>
                <a:cubicBezTo>
                  <a:pt x="4950145" y="5451352"/>
                  <a:pt x="5076272" y="5403686"/>
                  <a:pt x="5179007" y="5308353"/>
                </a:cubicBezTo>
                <a:cubicBezTo>
                  <a:pt x="5281744" y="5213021"/>
                  <a:pt x="5333112" y="5095359"/>
                  <a:pt x="5333112" y="4955369"/>
                </a:cubicBezTo>
                <a:cubicBezTo>
                  <a:pt x="5333112" y="4835475"/>
                  <a:pt x="5287352" y="4718831"/>
                  <a:pt x="5195831" y="4605436"/>
                </a:cubicBezTo>
                <a:lnTo>
                  <a:pt x="4774992" y="4605436"/>
                </a:lnTo>
                <a:lnTo>
                  <a:pt x="4774992" y="4959014"/>
                </a:lnTo>
                <a:lnTo>
                  <a:pt x="4893292" y="4959014"/>
                </a:lnTo>
                <a:cubicBezTo>
                  <a:pt x="4919951" y="4959014"/>
                  <a:pt x="4933281" y="4965573"/>
                  <a:pt x="4933281" y="4978688"/>
                </a:cubicBezTo>
                <a:cubicBezTo>
                  <a:pt x="4933281" y="5000519"/>
                  <a:pt x="4909576" y="5011435"/>
                  <a:pt x="4862167" y="5011435"/>
                </a:cubicBezTo>
                <a:cubicBezTo>
                  <a:pt x="4772016" y="5011435"/>
                  <a:pt x="4700859" y="4985016"/>
                  <a:pt x="4648697" y="4932178"/>
                </a:cubicBezTo>
                <a:cubicBezTo>
                  <a:pt x="4596533" y="4879341"/>
                  <a:pt x="4570452" y="4806728"/>
                  <a:pt x="4570452" y="4714340"/>
                </a:cubicBezTo>
                <a:cubicBezTo>
                  <a:pt x="4570452" y="4624296"/>
                  <a:pt x="4598733" y="4551429"/>
                  <a:pt x="4655297" y="4495738"/>
                </a:cubicBezTo>
                <a:cubicBezTo>
                  <a:pt x="4711860" y="4440047"/>
                  <a:pt x="4785164" y="4412202"/>
                  <a:pt x="4875207" y="4412202"/>
                </a:cubicBezTo>
                <a:cubicBezTo>
                  <a:pt x="4925005" y="4412202"/>
                  <a:pt x="4990958" y="4427357"/>
                  <a:pt x="5073067" y="4457667"/>
                </a:cubicBezTo>
                <a:lnTo>
                  <a:pt x="5073067" y="4014410"/>
                </a:lnTo>
                <a:cubicBezTo>
                  <a:pt x="4978025" y="3982215"/>
                  <a:pt x="4895594" y="3966117"/>
                  <a:pt x="4825774" y="3966117"/>
                </a:cubicBezTo>
                <a:close/>
                <a:moveTo>
                  <a:pt x="3455461" y="3966117"/>
                </a:moveTo>
                <a:cubicBezTo>
                  <a:pt x="3282644" y="3966117"/>
                  <a:pt x="3148054" y="4015015"/>
                  <a:pt x="3051694" y="4112810"/>
                </a:cubicBezTo>
                <a:cubicBezTo>
                  <a:pt x="2955334" y="4210605"/>
                  <a:pt x="2907153" y="4346896"/>
                  <a:pt x="2907153" y="4521683"/>
                </a:cubicBezTo>
                <a:lnTo>
                  <a:pt x="2907153" y="5417433"/>
                </a:lnTo>
                <a:lnTo>
                  <a:pt x="3358377" y="5417433"/>
                </a:lnTo>
                <a:lnTo>
                  <a:pt x="3358377" y="5089551"/>
                </a:lnTo>
                <a:lnTo>
                  <a:pt x="3476579" y="5089551"/>
                </a:lnTo>
                <a:lnTo>
                  <a:pt x="3476579" y="4685608"/>
                </a:lnTo>
                <a:lnTo>
                  <a:pt x="3358377" y="4685608"/>
                </a:lnTo>
                <a:lnTo>
                  <a:pt x="3358377" y="4534804"/>
                </a:lnTo>
                <a:cubicBezTo>
                  <a:pt x="3358377" y="4453069"/>
                  <a:pt x="3383013" y="4412202"/>
                  <a:pt x="3432286" y="4412202"/>
                </a:cubicBezTo>
                <a:cubicBezTo>
                  <a:pt x="3457275" y="4412202"/>
                  <a:pt x="3474673" y="4420226"/>
                  <a:pt x="3484481" y="4436275"/>
                </a:cubicBezTo>
                <a:cubicBezTo>
                  <a:pt x="3494288" y="4452325"/>
                  <a:pt x="3499192" y="4485168"/>
                  <a:pt x="3499192" y="4534804"/>
                </a:cubicBezTo>
                <a:lnTo>
                  <a:pt x="3499192" y="5417433"/>
                </a:lnTo>
                <a:lnTo>
                  <a:pt x="3950416" y="5417433"/>
                </a:lnTo>
                <a:lnTo>
                  <a:pt x="3950416" y="4507566"/>
                </a:lnTo>
                <a:cubicBezTo>
                  <a:pt x="3950416" y="4325231"/>
                  <a:pt x="3909829" y="4189406"/>
                  <a:pt x="3828656" y="4100090"/>
                </a:cubicBezTo>
                <a:cubicBezTo>
                  <a:pt x="3747483" y="4010775"/>
                  <a:pt x="3623085" y="3966117"/>
                  <a:pt x="3455461" y="3966117"/>
                </a:cubicBezTo>
                <a:close/>
                <a:moveTo>
                  <a:pt x="9347795" y="3611864"/>
                </a:moveTo>
                <a:lnTo>
                  <a:pt x="9085566" y="3928087"/>
                </a:lnTo>
                <a:lnTo>
                  <a:pt x="9365991" y="3928087"/>
                </a:lnTo>
                <a:lnTo>
                  <a:pt x="9659809" y="3611864"/>
                </a:lnTo>
                <a:close/>
                <a:moveTo>
                  <a:pt x="6104906" y="3611864"/>
                </a:moveTo>
                <a:lnTo>
                  <a:pt x="5842677" y="3928087"/>
                </a:lnTo>
                <a:lnTo>
                  <a:pt x="6123086" y="3928087"/>
                </a:lnTo>
                <a:lnTo>
                  <a:pt x="6417932" y="3611864"/>
                </a:lnTo>
                <a:close/>
                <a:moveTo>
                  <a:pt x="9526205" y="1467414"/>
                </a:moveTo>
                <a:lnTo>
                  <a:pt x="9526205" y="2883783"/>
                </a:lnTo>
                <a:lnTo>
                  <a:pt x="9977428" y="2883783"/>
                </a:lnTo>
                <a:lnTo>
                  <a:pt x="9977428" y="1878552"/>
                </a:lnTo>
                <a:lnTo>
                  <a:pt x="10028580" y="1878552"/>
                </a:lnTo>
                <a:cubicBezTo>
                  <a:pt x="10114394" y="1878552"/>
                  <a:pt x="10157301" y="1904130"/>
                  <a:pt x="10157301" y="1955287"/>
                </a:cubicBezTo>
                <a:cubicBezTo>
                  <a:pt x="10157301" y="2015137"/>
                  <a:pt x="10121112" y="2045062"/>
                  <a:pt x="10048734" y="2045062"/>
                </a:cubicBezTo>
                <a:lnTo>
                  <a:pt x="9995929" y="2045062"/>
                </a:lnTo>
                <a:lnTo>
                  <a:pt x="9995929" y="2424642"/>
                </a:lnTo>
                <a:lnTo>
                  <a:pt x="10201385" y="2883783"/>
                </a:lnTo>
                <a:lnTo>
                  <a:pt x="10665907" y="2883783"/>
                </a:lnTo>
                <a:lnTo>
                  <a:pt x="10430097" y="2302007"/>
                </a:lnTo>
                <a:cubicBezTo>
                  <a:pt x="10551790" y="2208880"/>
                  <a:pt x="10612636" y="2089581"/>
                  <a:pt x="10612636" y="1944109"/>
                </a:cubicBezTo>
                <a:cubicBezTo>
                  <a:pt x="10612636" y="1802234"/>
                  <a:pt x="10561105" y="1684760"/>
                  <a:pt x="10458042" y="1591687"/>
                </a:cubicBezTo>
                <a:cubicBezTo>
                  <a:pt x="10365964" y="1508838"/>
                  <a:pt x="10237254" y="1467414"/>
                  <a:pt x="10071910" y="1467414"/>
                </a:cubicBezTo>
                <a:close/>
                <a:moveTo>
                  <a:pt x="8922293" y="1467414"/>
                </a:moveTo>
                <a:cubicBezTo>
                  <a:pt x="8779723" y="1467414"/>
                  <a:pt x="8668657" y="1505599"/>
                  <a:pt x="8589095" y="1581970"/>
                </a:cubicBezTo>
                <a:cubicBezTo>
                  <a:pt x="8509533" y="1658341"/>
                  <a:pt x="8469753" y="1765275"/>
                  <a:pt x="8469753" y="1902770"/>
                </a:cubicBezTo>
                <a:lnTo>
                  <a:pt x="8469753" y="2442228"/>
                </a:lnTo>
                <a:cubicBezTo>
                  <a:pt x="8469753" y="2584756"/>
                  <a:pt x="8511771" y="2693980"/>
                  <a:pt x="8595808" y="2769901"/>
                </a:cubicBezTo>
                <a:cubicBezTo>
                  <a:pt x="8679845" y="2845823"/>
                  <a:pt x="8800103" y="2883783"/>
                  <a:pt x="8956582" y="2883783"/>
                </a:cubicBezTo>
                <a:lnTo>
                  <a:pt x="9300251" y="2883783"/>
                </a:lnTo>
                <a:lnTo>
                  <a:pt x="9300251" y="2450033"/>
                </a:lnTo>
                <a:lnTo>
                  <a:pt x="9002947" y="2450033"/>
                </a:lnTo>
                <a:cubicBezTo>
                  <a:pt x="8959146" y="2450033"/>
                  <a:pt x="8932135" y="2447016"/>
                  <a:pt x="8921916" y="2440983"/>
                </a:cubicBezTo>
                <a:cubicBezTo>
                  <a:pt x="8911696" y="2434950"/>
                  <a:pt x="8906587" y="2421178"/>
                  <a:pt x="8906587" y="2399669"/>
                </a:cubicBezTo>
                <a:cubicBezTo>
                  <a:pt x="8906587" y="2381017"/>
                  <a:pt x="8911806" y="2367961"/>
                  <a:pt x="8922246" y="2360498"/>
                </a:cubicBezTo>
                <a:cubicBezTo>
                  <a:pt x="8932684" y="2353036"/>
                  <a:pt x="8953535" y="2349304"/>
                  <a:pt x="8984799" y="2349304"/>
                </a:cubicBezTo>
                <a:lnTo>
                  <a:pt x="9273527" y="2349304"/>
                </a:lnTo>
                <a:lnTo>
                  <a:pt x="9273527" y="2001893"/>
                </a:lnTo>
                <a:lnTo>
                  <a:pt x="9026138" y="2001893"/>
                </a:lnTo>
                <a:cubicBezTo>
                  <a:pt x="8987283" y="2001893"/>
                  <a:pt x="8962098" y="1998314"/>
                  <a:pt x="8950583" y="1991157"/>
                </a:cubicBezTo>
                <a:cubicBezTo>
                  <a:pt x="8939068" y="1983999"/>
                  <a:pt x="8933311" y="1970629"/>
                  <a:pt x="8933311" y="1951047"/>
                </a:cubicBezTo>
                <a:cubicBezTo>
                  <a:pt x="8933311" y="1919162"/>
                  <a:pt x="8961228" y="1903220"/>
                  <a:pt x="9017064" y="1903220"/>
                </a:cubicBezTo>
                <a:lnTo>
                  <a:pt x="9300251" y="1903220"/>
                </a:lnTo>
                <a:lnTo>
                  <a:pt x="9300251" y="1467414"/>
                </a:lnTo>
                <a:close/>
                <a:moveTo>
                  <a:pt x="7287830" y="1467414"/>
                </a:moveTo>
                <a:lnTo>
                  <a:pt x="7287830" y="2883783"/>
                </a:lnTo>
                <a:lnTo>
                  <a:pt x="7739053" y="2883783"/>
                </a:lnTo>
                <a:lnTo>
                  <a:pt x="7739053" y="1877524"/>
                </a:lnTo>
                <a:lnTo>
                  <a:pt x="7793304" y="1877524"/>
                </a:lnTo>
                <a:cubicBezTo>
                  <a:pt x="7847587" y="1877524"/>
                  <a:pt x="7874729" y="1894408"/>
                  <a:pt x="7874729" y="1928177"/>
                </a:cubicBezTo>
                <a:cubicBezTo>
                  <a:pt x="7874729" y="1965961"/>
                  <a:pt x="7837041" y="1984853"/>
                  <a:pt x="7761666" y="1984853"/>
                </a:cubicBezTo>
                <a:lnTo>
                  <a:pt x="7761666" y="2393502"/>
                </a:lnTo>
                <a:lnTo>
                  <a:pt x="7860837" y="2393502"/>
                </a:lnTo>
                <a:cubicBezTo>
                  <a:pt x="7916008" y="2393502"/>
                  <a:pt x="7943594" y="2408764"/>
                  <a:pt x="7943594" y="2439289"/>
                </a:cubicBezTo>
                <a:cubicBezTo>
                  <a:pt x="7943594" y="2457811"/>
                  <a:pt x="7937633" y="2470742"/>
                  <a:pt x="7925711" y="2478082"/>
                </a:cubicBezTo>
                <a:cubicBezTo>
                  <a:pt x="7913790" y="2485421"/>
                  <a:pt x="7889140" y="2489091"/>
                  <a:pt x="7851763" y="2489091"/>
                </a:cubicBezTo>
                <a:lnTo>
                  <a:pt x="7761666" y="2489091"/>
                </a:lnTo>
                <a:lnTo>
                  <a:pt x="7761666" y="2883783"/>
                </a:lnTo>
                <a:lnTo>
                  <a:pt x="7859825" y="2883783"/>
                </a:lnTo>
                <a:cubicBezTo>
                  <a:pt x="7944226" y="2883783"/>
                  <a:pt x="8011804" y="2876390"/>
                  <a:pt x="8062559" y="2861604"/>
                </a:cubicBezTo>
                <a:cubicBezTo>
                  <a:pt x="8113314" y="2846818"/>
                  <a:pt x="8160973" y="2820694"/>
                  <a:pt x="8205534" y="2783231"/>
                </a:cubicBezTo>
                <a:cubicBezTo>
                  <a:pt x="8297462" y="2704216"/>
                  <a:pt x="8343426" y="2598867"/>
                  <a:pt x="8343426" y="2467185"/>
                </a:cubicBezTo>
                <a:cubicBezTo>
                  <a:pt x="8343426" y="2294647"/>
                  <a:pt x="8269705" y="2179266"/>
                  <a:pt x="8122263" y="2121043"/>
                </a:cubicBezTo>
                <a:cubicBezTo>
                  <a:pt x="8223794" y="2054233"/>
                  <a:pt x="8274560" y="1959714"/>
                  <a:pt x="8274560" y="1837486"/>
                </a:cubicBezTo>
                <a:cubicBezTo>
                  <a:pt x="8274560" y="1590771"/>
                  <a:pt x="8119184" y="1467414"/>
                  <a:pt x="7808433" y="1467414"/>
                </a:cubicBezTo>
                <a:close/>
                <a:moveTo>
                  <a:pt x="4969418" y="1467414"/>
                </a:moveTo>
                <a:cubicBezTo>
                  <a:pt x="4826848" y="1467414"/>
                  <a:pt x="4715782" y="1505599"/>
                  <a:pt x="4636221" y="1581970"/>
                </a:cubicBezTo>
                <a:cubicBezTo>
                  <a:pt x="4556659" y="1658341"/>
                  <a:pt x="4516878" y="1765275"/>
                  <a:pt x="4516878" y="1902770"/>
                </a:cubicBezTo>
                <a:lnTo>
                  <a:pt x="4516878" y="2442228"/>
                </a:lnTo>
                <a:cubicBezTo>
                  <a:pt x="4516878" y="2584756"/>
                  <a:pt x="4558897" y="2693980"/>
                  <a:pt x="4642933" y="2769901"/>
                </a:cubicBezTo>
                <a:cubicBezTo>
                  <a:pt x="4726970" y="2845823"/>
                  <a:pt x="4847228" y="2883783"/>
                  <a:pt x="5003707" y="2883783"/>
                </a:cubicBezTo>
                <a:lnTo>
                  <a:pt x="5347376" y="2883783"/>
                </a:lnTo>
                <a:lnTo>
                  <a:pt x="5347376" y="2450033"/>
                </a:lnTo>
                <a:lnTo>
                  <a:pt x="5050073" y="2450033"/>
                </a:lnTo>
                <a:cubicBezTo>
                  <a:pt x="5006271" y="2450033"/>
                  <a:pt x="4979261" y="2447016"/>
                  <a:pt x="4969042" y="2440983"/>
                </a:cubicBezTo>
                <a:cubicBezTo>
                  <a:pt x="4958822" y="2434950"/>
                  <a:pt x="4953712" y="2421178"/>
                  <a:pt x="4953712" y="2399669"/>
                </a:cubicBezTo>
                <a:cubicBezTo>
                  <a:pt x="4953712" y="2381017"/>
                  <a:pt x="4958932" y="2367961"/>
                  <a:pt x="4969371" y="2360498"/>
                </a:cubicBezTo>
                <a:cubicBezTo>
                  <a:pt x="4979810" y="2353036"/>
                  <a:pt x="5000661" y="2349304"/>
                  <a:pt x="5031925" y="2349304"/>
                </a:cubicBezTo>
                <a:lnTo>
                  <a:pt x="5320652" y="2349304"/>
                </a:lnTo>
                <a:lnTo>
                  <a:pt x="5320652" y="2001893"/>
                </a:lnTo>
                <a:lnTo>
                  <a:pt x="5073263" y="2001893"/>
                </a:lnTo>
                <a:cubicBezTo>
                  <a:pt x="5034409" y="2001893"/>
                  <a:pt x="5009224" y="1998314"/>
                  <a:pt x="4997709" y="1991157"/>
                </a:cubicBezTo>
                <a:cubicBezTo>
                  <a:pt x="4986194" y="1983999"/>
                  <a:pt x="4980436" y="1970629"/>
                  <a:pt x="4980436" y="1951047"/>
                </a:cubicBezTo>
                <a:cubicBezTo>
                  <a:pt x="4980436" y="1919162"/>
                  <a:pt x="5008354" y="1903220"/>
                  <a:pt x="5064190" y="1903220"/>
                </a:cubicBezTo>
                <a:lnTo>
                  <a:pt x="5347376" y="1903220"/>
                </a:lnTo>
                <a:lnTo>
                  <a:pt x="5347376" y="1467414"/>
                </a:lnTo>
                <a:close/>
                <a:moveTo>
                  <a:pt x="2797174" y="1467414"/>
                </a:moveTo>
                <a:lnTo>
                  <a:pt x="2797174" y="1903220"/>
                </a:lnTo>
                <a:lnTo>
                  <a:pt x="3246455" y="1903220"/>
                </a:lnTo>
                <a:lnTo>
                  <a:pt x="2821345" y="2883783"/>
                </a:lnTo>
                <a:lnTo>
                  <a:pt x="3901079" y="2883783"/>
                </a:lnTo>
                <a:lnTo>
                  <a:pt x="3901079" y="2447977"/>
                </a:lnTo>
                <a:lnTo>
                  <a:pt x="3478988" y="2447977"/>
                </a:lnTo>
                <a:lnTo>
                  <a:pt x="3906122" y="1467414"/>
                </a:lnTo>
                <a:close/>
                <a:moveTo>
                  <a:pt x="5968295" y="1432467"/>
                </a:moveTo>
                <a:cubicBezTo>
                  <a:pt x="5843402" y="1432467"/>
                  <a:pt x="5741725" y="1473442"/>
                  <a:pt x="5663266" y="1555391"/>
                </a:cubicBezTo>
                <a:cubicBezTo>
                  <a:pt x="5584808" y="1637340"/>
                  <a:pt x="5545578" y="1742577"/>
                  <a:pt x="5545578" y="1871100"/>
                </a:cubicBezTo>
                <a:lnTo>
                  <a:pt x="5545578" y="2883783"/>
                </a:lnTo>
                <a:lnTo>
                  <a:pt x="5996802" y="2883783"/>
                </a:lnTo>
                <a:lnTo>
                  <a:pt x="5996802" y="1967894"/>
                </a:lnTo>
                <a:cubicBezTo>
                  <a:pt x="5996802" y="1908332"/>
                  <a:pt x="6009806" y="1878552"/>
                  <a:pt x="6035813" y="1878552"/>
                </a:cubicBezTo>
                <a:cubicBezTo>
                  <a:pt x="6048692" y="1878552"/>
                  <a:pt x="6057573" y="1883429"/>
                  <a:pt x="6062455" y="1893182"/>
                </a:cubicBezTo>
                <a:cubicBezTo>
                  <a:pt x="6067337" y="1902936"/>
                  <a:pt x="6069779" y="1927840"/>
                  <a:pt x="6069779" y="1967894"/>
                </a:cubicBezTo>
                <a:lnTo>
                  <a:pt x="6069779" y="2883783"/>
                </a:lnTo>
                <a:lnTo>
                  <a:pt x="6521002" y="2883783"/>
                </a:lnTo>
                <a:lnTo>
                  <a:pt x="6521002" y="1960843"/>
                </a:lnTo>
                <a:cubicBezTo>
                  <a:pt x="6521002" y="1905982"/>
                  <a:pt x="6534000" y="1878552"/>
                  <a:pt x="6559996" y="1878552"/>
                </a:cubicBezTo>
                <a:cubicBezTo>
                  <a:pt x="6572780" y="1878552"/>
                  <a:pt x="6581468" y="1883249"/>
                  <a:pt x="6586062" y="1892644"/>
                </a:cubicBezTo>
                <a:cubicBezTo>
                  <a:pt x="6590654" y="1902040"/>
                  <a:pt x="6592951" y="1927122"/>
                  <a:pt x="6592951" y="1967894"/>
                </a:cubicBezTo>
                <a:lnTo>
                  <a:pt x="6592951" y="2883783"/>
                </a:lnTo>
                <a:lnTo>
                  <a:pt x="7044175" y="2883783"/>
                </a:lnTo>
                <a:lnTo>
                  <a:pt x="7044175" y="1906384"/>
                </a:lnTo>
                <a:cubicBezTo>
                  <a:pt x="7044175" y="1755451"/>
                  <a:pt x="7009308" y="1638732"/>
                  <a:pt x="6939576" y="1556226"/>
                </a:cubicBezTo>
                <a:cubicBezTo>
                  <a:pt x="6869843" y="1473720"/>
                  <a:pt x="6769842" y="1432467"/>
                  <a:pt x="6639573" y="1432467"/>
                </a:cubicBezTo>
                <a:cubicBezTo>
                  <a:pt x="6558192" y="1432467"/>
                  <a:pt x="6489358" y="1448345"/>
                  <a:pt x="6433073" y="1480101"/>
                </a:cubicBezTo>
                <a:cubicBezTo>
                  <a:pt x="6376788" y="1511857"/>
                  <a:pt x="6330862" y="1560921"/>
                  <a:pt x="6295294" y="1627292"/>
                </a:cubicBezTo>
                <a:cubicBezTo>
                  <a:pt x="6226771" y="1497409"/>
                  <a:pt x="6117772" y="1432467"/>
                  <a:pt x="5968295" y="1432467"/>
                </a:cubicBezTo>
                <a:close/>
                <a:moveTo>
                  <a:pt x="2198160" y="1432467"/>
                </a:moveTo>
                <a:cubicBezTo>
                  <a:pt x="2025343" y="1432467"/>
                  <a:pt x="1890755" y="1481365"/>
                  <a:pt x="1794394" y="1579160"/>
                </a:cubicBezTo>
                <a:cubicBezTo>
                  <a:pt x="1698033" y="1676955"/>
                  <a:pt x="1649853" y="1813246"/>
                  <a:pt x="1649853" y="1988033"/>
                </a:cubicBezTo>
                <a:lnTo>
                  <a:pt x="1649853" y="2883783"/>
                </a:lnTo>
                <a:lnTo>
                  <a:pt x="2101077" y="2883783"/>
                </a:lnTo>
                <a:lnTo>
                  <a:pt x="2101077" y="2555901"/>
                </a:lnTo>
                <a:lnTo>
                  <a:pt x="2219279" y="2555901"/>
                </a:lnTo>
                <a:lnTo>
                  <a:pt x="2219279" y="2151958"/>
                </a:lnTo>
                <a:lnTo>
                  <a:pt x="2101077" y="2151958"/>
                </a:lnTo>
                <a:lnTo>
                  <a:pt x="2101077" y="2001154"/>
                </a:lnTo>
                <a:cubicBezTo>
                  <a:pt x="2101077" y="1919419"/>
                  <a:pt x="2125713" y="1878552"/>
                  <a:pt x="2174986" y="1878552"/>
                </a:cubicBezTo>
                <a:cubicBezTo>
                  <a:pt x="2199975" y="1878552"/>
                  <a:pt x="2217373" y="1886576"/>
                  <a:pt x="2227180" y="1902626"/>
                </a:cubicBezTo>
                <a:cubicBezTo>
                  <a:pt x="2236988" y="1918675"/>
                  <a:pt x="2241892" y="1951518"/>
                  <a:pt x="2241892" y="2001154"/>
                </a:cubicBezTo>
                <a:lnTo>
                  <a:pt x="2241892" y="2883783"/>
                </a:lnTo>
                <a:lnTo>
                  <a:pt x="2693115" y="2883783"/>
                </a:lnTo>
                <a:lnTo>
                  <a:pt x="2693115" y="1973916"/>
                </a:lnTo>
                <a:cubicBezTo>
                  <a:pt x="2693115" y="1791581"/>
                  <a:pt x="2652529" y="1655756"/>
                  <a:pt x="2571356" y="1566440"/>
                </a:cubicBezTo>
                <a:cubicBezTo>
                  <a:pt x="2490183" y="1477125"/>
                  <a:pt x="2365784" y="1432467"/>
                  <a:pt x="2198160" y="143246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3362"/>
                </a:lnTo>
                <a:lnTo>
                  <a:pt x="0" y="6853362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BFB05D8-E95C-478F-B691-B3ADA2A38C7C}"/>
              </a:ext>
            </a:extLst>
          </p:cNvPr>
          <p:cNvSpPr txBox="1"/>
          <p:nvPr/>
        </p:nvSpPr>
        <p:spPr>
          <a:xfrm>
            <a:off x="2930013" y="383458"/>
            <a:ext cx="2802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/>
              <a:t>Egyiptomi szín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50CAE7C-AAA5-424A-B5D5-8AF060287D8A}"/>
              </a:ext>
            </a:extLst>
          </p:cNvPr>
          <p:cNvSpPr txBox="1"/>
          <p:nvPr/>
        </p:nvSpPr>
        <p:spPr>
          <a:xfrm>
            <a:off x="5643716" y="1217692"/>
            <a:ext cx="2408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Ádám mit keresett?</a:t>
            </a:r>
          </a:p>
          <a:p>
            <a:r>
              <a:rPr lang="hu-HU" sz="2000" dirty="0"/>
              <a:t>  - Halhatatlanságot,</a:t>
            </a:r>
          </a:p>
          <a:p>
            <a:r>
              <a:rPr lang="hu-HU" sz="2000" dirty="0"/>
              <a:t>  - Dicsőséget.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751AD99-4839-4B01-9C56-C0A9970A94D1}"/>
              </a:ext>
            </a:extLst>
          </p:cNvPr>
          <p:cNvSpPr txBox="1"/>
          <p:nvPr/>
        </p:nvSpPr>
        <p:spPr>
          <a:xfrm>
            <a:off x="5088587" y="2622151"/>
            <a:ext cx="3244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Mit talált?</a:t>
            </a:r>
          </a:p>
          <a:p>
            <a:r>
              <a:rPr lang="hu-HU" sz="2000" dirty="0"/>
              <a:t>  - Ürességet (a nép szenved),</a:t>
            </a:r>
          </a:p>
          <a:p>
            <a:r>
              <a:rPr lang="hu-HU" sz="2000" dirty="0"/>
              <a:t>  - Dicsőséget.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1E2A6BBA-4F6C-42F4-B338-0B9E7B03E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232" y="-9832"/>
            <a:ext cx="3858768" cy="6858000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FC8B88EF-3A14-4ECE-A4B4-6EE195670FA0}"/>
              </a:ext>
            </a:extLst>
          </p:cNvPr>
          <p:cNvSpPr txBox="1"/>
          <p:nvPr/>
        </p:nvSpPr>
        <p:spPr>
          <a:xfrm>
            <a:off x="1514168" y="3932903"/>
            <a:ext cx="3858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Milyen tanulságot vontunk le?</a:t>
            </a:r>
          </a:p>
          <a:p>
            <a:r>
              <a:rPr lang="hu-HU" sz="2000" dirty="0"/>
              <a:t>  - a hatalom nem ad boldogságot.</a:t>
            </a:r>
          </a:p>
        </p:txBody>
      </p:sp>
    </p:spTree>
    <p:extLst>
      <p:ext uri="{BB962C8B-B14F-4D97-AF65-F5344CB8AC3E}">
        <p14:creationId xmlns:p14="http://schemas.microsoft.com/office/powerpoint/2010/main" val="2485032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Dia nagyítása 2">
                <a:extLst>
                  <a:ext uri="{FF2B5EF4-FFF2-40B4-BE49-F238E27FC236}">
                    <a16:creationId xmlns:a16="http://schemas.microsoft.com/office/drawing/2014/main" id="{AB523161-E2B1-4C03-8427-FC46C3E448D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327737"/>
                  </p:ext>
                </p:extLst>
              </p:nvPr>
            </p:nvGraphicFramePr>
            <p:xfrm>
              <a:off x="0" y="-13522"/>
              <a:ext cx="6096000" cy="3442521"/>
            </p:xfrm>
            <a:graphic>
              <a:graphicData uri="http://schemas.microsoft.com/office/powerpoint/2016/slidezoom">
                <pslz:sldZm>
                  <pslz:sldZmObj sldId="259" cId="2091115472">
                    <pslz:zmPr id="{04A023F4-356B-4E9D-B1B5-3975EBF24621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96000" cy="344252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Dia nagyítása 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B523161-E2B1-4C03-8427-FC46C3E448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-13522"/>
                <a:ext cx="6096000" cy="344252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Dia nagyítása 4">
                <a:extLst>
                  <a:ext uri="{FF2B5EF4-FFF2-40B4-BE49-F238E27FC236}">
                    <a16:creationId xmlns:a16="http://schemas.microsoft.com/office/drawing/2014/main" id="{157FA813-37A2-494C-9610-36F91A8F88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6213122"/>
                  </p:ext>
                </p:extLst>
              </p:nvPr>
            </p:nvGraphicFramePr>
            <p:xfrm>
              <a:off x="6096000" y="-13522"/>
              <a:ext cx="6096001" cy="3451583"/>
            </p:xfrm>
            <a:graphic>
              <a:graphicData uri="http://schemas.microsoft.com/office/powerpoint/2016/slidezoom">
                <pslz:sldZm>
                  <pslz:sldZmObj sldId="270" cId="2608570025">
                    <pslz:zmPr id="{966040E8-D7E0-4B32-8DC2-D4DC84FE3CD1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96001" cy="34515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Dia nagyítása 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57FA813-37A2-494C-9610-36F91A8F88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96000" y="-13522"/>
                <a:ext cx="6096001" cy="345158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Dia nagyítása 6">
                <a:extLst>
                  <a:ext uri="{FF2B5EF4-FFF2-40B4-BE49-F238E27FC236}">
                    <a16:creationId xmlns:a16="http://schemas.microsoft.com/office/drawing/2014/main" id="{DF0F7816-ED76-4043-910A-BE65E9C081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515682"/>
                  </p:ext>
                </p:extLst>
              </p:nvPr>
            </p:nvGraphicFramePr>
            <p:xfrm>
              <a:off x="8002" y="3429001"/>
              <a:ext cx="6087998" cy="3410996"/>
            </p:xfrm>
            <a:graphic>
              <a:graphicData uri="http://schemas.microsoft.com/office/powerpoint/2016/slidezoom">
                <pslz:sldZm>
                  <pslz:sldZmObj sldId="269" cId="3705289923">
                    <pslz:zmPr id="{F36ADE1B-52F7-4D59-90EF-7908138D64F3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87998" cy="341099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Dia nagyítása 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F0F7816-ED76-4043-910A-BE65E9C081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02" y="3429001"/>
                <a:ext cx="6087998" cy="341099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Dia nagyítása 8">
                <a:extLst>
                  <a:ext uri="{FF2B5EF4-FFF2-40B4-BE49-F238E27FC236}">
                    <a16:creationId xmlns:a16="http://schemas.microsoft.com/office/drawing/2014/main" id="{B882EFAA-8257-4B85-8B87-70252EBFE1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0813052"/>
                  </p:ext>
                </p:extLst>
              </p:nvPr>
            </p:nvGraphicFramePr>
            <p:xfrm>
              <a:off x="6096000" y="3438000"/>
              <a:ext cx="6112008" cy="3410996"/>
            </p:xfrm>
            <a:graphic>
              <a:graphicData uri="http://schemas.microsoft.com/office/powerpoint/2016/slidezoom">
                <pslz:sldZm>
                  <pslz:sldZmObj sldId="268" cId="240387697">
                    <pslz:zmPr id="{EC1534C3-B0CE-41AF-AB04-8AE733AE0CEF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112008" cy="341099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Dia nagyítása 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B882EFAA-8257-4B85-8B87-70252EBFE1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96000" y="3438000"/>
                <a:ext cx="6112008" cy="341099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962818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rgbClr r="0" g="0" b="0"/>
            </a:gs>
            <a:gs pos="100000">
              <a:srgbClr val="412E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24A2534-0ED5-4F6A-8367-A8235F30A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845" y="635091"/>
            <a:ext cx="5800724" cy="3164031"/>
          </a:xfrm>
          <a:prstGeom prst="rect">
            <a:avLst/>
          </a:prstGeom>
        </p:spPr>
      </p:pic>
      <p:sp>
        <p:nvSpPr>
          <p:cNvPr id="4" name="Könnycsepp 3">
            <a:extLst>
              <a:ext uri="{FF2B5EF4-FFF2-40B4-BE49-F238E27FC236}">
                <a16:creationId xmlns:a16="http://schemas.microsoft.com/office/drawing/2014/main" id="{318AEDCF-D9B1-4BB4-9E54-2B48E992731A}"/>
              </a:ext>
            </a:extLst>
          </p:cNvPr>
          <p:cNvSpPr/>
          <p:nvPr/>
        </p:nvSpPr>
        <p:spPr>
          <a:xfrm rot="5400000">
            <a:off x="8742803" y="3408803"/>
            <a:ext cx="3552937" cy="3345455"/>
          </a:xfrm>
          <a:prstGeom prst="teardrop">
            <a:avLst/>
          </a:prstGeom>
          <a:solidFill>
            <a:srgbClr val="412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E761C93-8B20-402C-9F8A-4B687355D4AD}"/>
              </a:ext>
            </a:extLst>
          </p:cNvPr>
          <p:cNvSpPr txBox="1"/>
          <p:nvPr/>
        </p:nvSpPr>
        <p:spPr>
          <a:xfrm>
            <a:off x="9105885" y="3111760"/>
            <a:ext cx="282677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0" b="1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B927F43-B2AD-471D-9DA9-05D2414CB9C4}"/>
              </a:ext>
            </a:extLst>
          </p:cNvPr>
          <p:cNvSpPr txBox="1"/>
          <p:nvPr/>
        </p:nvSpPr>
        <p:spPr>
          <a:xfrm>
            <a:off x="359228" y="250371"/>
            <a:ext cx="5290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latin typeface="Algerian" panose="04020705040A02060702" pitchFamily="82" charset="0"/>
              </a:rPr>
              <a:t>Konstantinápoly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A7722A5-59D7-4F3F-A3B0-EBC6E22D35E2}"/>
              </a:ext>
            </a:extLst>
          </p:cNvPr>
          <p:cNvSpPr txBox="1"/>
          <p:nvPr/>
        </p:nvSpPr>
        <p:spPr>
          <a:xfrm>
            <a:off x="484937" y="1266940"/>
            <a:ext cx="5039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000" dirty="0">
                <a:solidFill>
                  <a:schemeClr val="bg1"/>
                </a:solidFill>
              </a:rPr>
              <a:t>Ádám a szeretet vallását keresi.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solidFill>
                  <a:schemeClr val="bg1"/>
                </a:solidFill>
              </a:rPr>
              <a:t>Helyette gyűlöletet, fanatizmust tapasztal.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A173FB1-2043-4AB3-882D-7D8E0BF6DF31}"/>
              </a:ext>
            </a:extLst>
          </p:cNvPr>
          <p:cNvSpPr txBox="1"/>
          <p:nvPr/>
        </p:nvSpPr>
        <p:spPr>
          <a:xfrm>
            <a:off x="359228" y="2221954"/>
            <a:ext cx="445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,,Ez a nép már nem az a nép’’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8F7A818-DE9B-4222-94A3-3D10E0711089}"/>
              </a:ext>
            </a:extLst>
          </p:cNvPr>
          <p:cNvSpPr txBox="1"/>
          <p:nvPr/>
        </p:nvSpPr>
        <p:spPr>
          <a:xfrm>
            <a:off x="484937" y="2869192"/>
            <a:ext cx="50390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000" dirty="0">
                <a:solidFill>
                  <a:schemeClr val="bg1"/>
                </a:solidFill>
              </a:rPr>
              <a:t>Az embereket parányi különbségek miatt ölték meg, az érzelmeket négy fal közé zárták. Ádám csalódottan </a:t>
            </a:r>
            <a:r>
              <a:rPr lang="hu-HU" sz="2000" dirty="0" err="1">
                <a:solidFill>
                  <a:schemeClr val="bg1"/>
                </a:solidFill>
              </a:rPr>
              <a:t>továbblép</a:t>
            </a:r>
            <a:r>
              <a:rPr lang="hu-HU" sz="2000" dirty="0">
                <a:solidFill>
                  <a:schemeClr val="bg1"/>
                </a:solidFill>
              </a:rPr>
              <a:t>.</a:t>
            </a:r>
          </a:p>
          <a:p>
            <a:endParaRPr lang="hu-HU" sz="2000" dirty="0">
              <a:solidFill>
                <a:schemeClr val="bg1"/>
              </a:solidFill>
            </a:endParaRPr>
          </a:p>
          <a:p>
            <a:endParaRPr lang="hu-HU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2000" dirty="0">
                <a:solidFill>
                  <a:schemeClr val="bg1"/>
                </a:solidFill>
              </a:rPr>
              <a:t>Mi a tanulság? – a vallás neve alatt embereket ölnek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3475E46-B0A1-4BB6-B174-629F83C6F77B}"/>
              </a:ext>
            </a:extLst>
          </p:cNvPr>
          <p:cNvSpPr txBox="1"/>
          <p:nvPr/>
        </p:nvSpPr>
        <p:spPr>
          <a:xfrm>
            <a:off x="484936" y="6207519"/>
            <a:ext cx="503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</a:rPr>
              <a:t>#kilépés #</a:t>
            </a:r>
            <a:r>
              <a:rPr lang="hu-HU" sz="2000" dirty="0" err="1">
                <a:solidFill>
                  <a:schemeClr val="bg1"/>
                </a:solidFill>
              </a:rPr>
              <a:t>viszlátbizánc</a:t>
            </a:r>
            <a:endParaRPr lang="hu-H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1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rgbClr r="0" g="0" b="0"/>
            </a:gs>
            <a:gs pos="100000">
              <a:srgbClr val="C000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önnycsepp 3">
            <a:extLst>
              <a:ext uri="{FF2B5EF4-FFF2-40B4-BE49-F238E27FC236}">
                <a16:creationId xmlns:a16="http://schemas.microsoft.com/office/drawing/2014/main" id="{318AEDCF-D9B1-4BB4-9E54-2B48E992731A}"/>
              </a:ext>
            </a:extLst>
          </p:cNvPr>
          <p:cNvSpPr/>
          <p:nvPr/>
        </p:nvSpPr>
        <p:spPr>
          <a:xfrm rot="10800000">
            <a:off x="-3" y="3267618"/>
            <a:ext cx="3437166" cy="3590380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E761C93-8B20-402C-9F8A-4B687355D4AD}"/>
              </a:ext>
            </a:extLst>
          </p:cNvPr>
          <p:cNvSpPr txBox="1"/>
          <p:nvPr/>
        </p:nvSpPr>
        <p:spPr>
          <a:xfrm>
            <a:off x="305194" y="3093038"/>
            <a:ext cx="282677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0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F589249-4800-4050-A041-3F225D3F2952}"/>
              </a:ext>
            </a:extLst>
          </p:cNvPr>
          <p:cNvSpPr txBox="1"/>
          <p:nvPr/>
        </p:nvSpPr>
        <p:spPr>
          <a:xfrm>
            <a:off x="7086600" y="283084"/>
            <a:ext cx="4397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latin typeface="Algerian" panose="04020705040A02060702" pitchFamily="82" charset="0"/>
              </a:rPr>
              <a:t>PRÁGA 1-2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F1DB565-5A45-4793-8568-100AF143FF05}"/>
              </a:ext>
            </a:extLst>
          </p:cNvPr>
          <p:cNvSpPr txBox="1"/>
          <p:nvPr/>
        </p:nvSpPr>
        <p:spPr>
          <a:xfrm>
            <a:off x="305194" y="170059"/>
            <a:ext cx="5357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Bodoni MT Black" panose="02070A03080606020203" pitchFamily="18" charset="0"/>
              </a:rPr>
              <a:t>Éva interjú kulcsmondata: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9870731-185C-4531-B03C-FAB7EA465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8883" r="4054" b="7454"/>
          <a:stretch/>
        </p:blipFill>
        <p:spPr>
          <a:xfrm>
            <a:off x="8322806" y="1052525"/>
            <a:ext cx="3564000" cy="554400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04B14FB6-A03F-49CF-8996-2E12CC6EB0E4}"/>
              </a:ext>
            </a:extLst>
          </p:cNvPr>
          <p:cNvSpPr txBox="1"/>
          <p:nvPr/>
        </p:nvSpPr>
        <p:spPr>
          <a:xfrm>
            <a:off x="707571" y="867859"/>
            <a:ext cx="449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 tudás unalmas – az udvaronc ajándékot hoz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33B1301-D5A0-4F85-86C7-3C02D10353DE}"/>
              </a:ext>
            </a:extLst>
          </p:cNvPr>
          <p:cNvSpPr txBox="1"/>
          <p:nvPr/>
        </p:nvSpPr>
        <p:spPr>
          <a:xfrm>
            <a:off x="3682118" y="6205584"/>
            <a:ext cx="409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Tanulság: a kompromisszum lassan felőröl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4DABD85-6D9A-42F6-939F-9630F239D59A}"/>
              </a:ext>
            </a:extLst>
          </p:cNvPr>
          <p:cNvSpPr txBox="1"/>
          <p:nvPr/>
        </p:nvSpPr>
        <p:spPr>
          <a:xfrm>
            <a:off x="707571" y="1597446"/>
            <a:ext cx="4778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 prágai udvarban Ádám Kepler szerepében él. Zseniális tudós, aki horoszkópot gyárt pénzért.</a:t>
            </a:r>
          </a:p>
          <a:p>
            <a:r>
              <a:rPr lang="hu-HU" dirty="0">
                <a:solidFill>
                  <a:schemeClr val="bg1"/>
                </a:solidFill>
              </a:rPr>
              <a:t>Belül ég, de kénytelen megalázkodni, mert különben éhen hal.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40653B7-6544-460C-BFAB-1196900B0CF5}"/>
              </a:ext>
            </a:extLst>
          </p:cNvPr>
          <p:cNvSpPr txBox="1"/>
          <p:nvPr/>
        </p:nvSpPr>
        <p:spPr>
          <a:xfrm>
            <a:off x="3682118" y="3267618"/>
            <a:ext cx="356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 legnagyobb hazugság: eltitkolta amit igazán tudott, és hirdette amit jól tudott – </a:t>
            </a:r>
            <a:r>
              <a:rPr lang="hu-HU" dirty="0" err="1">
                <a:solidFill>
                  <a:schemeClr val="bg1"/>
                </a:solidFill>
              </a:rPr>
              <a:t>hamisat</a:t>
            </a:r>
            <a:r>
              <a:rPr lang="hu-HU" dirty="0">
                <a:solidFill>
                  <a:schemeClr val="bg1"/>
                </a:solidFill>
              </a:rPr>
              <a:t>.</a:t>
            </a:r>
          </a:p>
          <a:p>
            <a:r>
              <a:rPr lang="hu-HU" dirty="0">
                <a:solidFill>
                  <a:schemeClr val="bg1"/>
                </a:solidFill>
              </a:rPr>
              <a:t>Éva sem segít. Számára az udvaronc fontosabb, mint a férje tudása, mert ajándékot hoz.</a:t>
            </a:r>
          </a:p>
        </p:txBody>
      </p:sp>
    </p:spTree>
    <p:extLst>
      <p:ext uri="{BB962C8B-B14F-4D97-AF65-F5344CB8AC3E}">
        <p14:creationId xmlns:p14="http://schemas.microsoft.com/office/powerpoint/2010/main" val="2608570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rgbClr r="0" g="0" b="0"/>
            </a:gs>
            <a:gs pos="100000">
              <a:srgbClr val="00B05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önnycsepp 3">
            <a:extLst>
              <a:ext uri="{FF2B5EF4-FFF2-40B4-BE49-F238E27FC236}">
                <a16:creationId xmlns:a16="http://schemas.microsoft.com/office/drawing/2014/main" id="{318AEDCF-D9B1-4BB4-9E54-2B48E992731A}"/>
              </a:ext>
            </a:extLst>
          </p:cNvPr>
          <p:cNvSpPr/>
          <p:nvPr/>
        </p:nvSpPr>
        <p:spPr>
          <a:xfrm>
            <a:off x="8747392" y="0"/>
            <a:ext cx="3444607" cy="3558447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E761C93-8B20-402C-9F8A-4B687355D4AD}"/>
              </a:ext>
            </a:extLst>
          </p:cNvPr>
          <p:cNvSpPr txBox="1"/>
          <p:nvPr/>
        </p:nvSpPr>
        <p:spPr>
          <a:xfrm>
            <a:off x="9056309" y="-190547"/>
            <a:ext cx="282677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0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85F033A-B538-4174-B218-C13F5D44A101}"/>
              </a:ext>
            </a:extLst>
          </p:cNvPr>
          <p:cNvSpPr txBox="1"/>
          <p:nvPr/>
        </p:nvSpPr>
        <p:spPr>
          <a:xfrm>
            <a:off x="440675" y="484742"/>
            <a:ext cx="4836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latin typeface="Algerian" panose="04020705040A02060702" pitchFamily="82" charset="0"/>
              </a:rPr>
              <a:t>PÁRIZS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BDECD71-1832-4B26-8F95-15FDCEE95AD7}"/>
              </a:ext>
            </a:extLst>
          </p:cNvPr>
          <p:cNvSpPr txBox="1"/>
          <p:nvPr/>
        </p:nvSpPr>
        <p:spPr>
          <a:xfrm>
            <a:off x="572877" y="1254183"/>
            <a:ext cx="3855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>
                <a:latin typeface="Bodoni MT Black" panose="02070A03080606020203" pitchFamily="18" charset="0"/>
              </a:rPr>
              <a:t>Revolution</a:t>
            </a:r>
            <a:r>
              <a:rPr lang="hu-HU" sz="2800" dirty="0">
                <a:latin typeface="Bodoni MT Black" panose="02070A03080606020203" pitchFamily="18" charset="0"/>
              </a:rPr>
              <a:t> </a:t>
            </a:r>
            <a:r>
              <a:rPr lang="hu-HU" sz="2800" dirty="0" err="1">
                <a:latin typeface="Bodoni MT Black" panose="02070A03080606020203" pitchFamily="18" charset="0"/>
              </a:rPr>
              <a:t>Playlist</a:t>
            </a:r>
            <a:r>
              <a:rPr lang="hu-HU" sz="2800" dirty="0">
                <a:latin typeface="Bodoni MT Black" panose="02070A03080606020203" pitchFamily="18" charset="0"/>
              </a:rPr>
              <a:t>: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2EA0956-0864-4FF1-B17B-B3D1172CA4C7}"/>
              </a:ext>
            </a:extLst>
          </p:cNvPr>
          <p:cNvSpPr txBox="1"/>
          <p:nvPr/>
        </p:nvSpPr>
        <p:spPr>
          <a:xfrm>
            <a:off x="705079" y="2137272"/>
            <a:ext cx="48809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Harcias induló: Egyenlőség, szabadság, testvériség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Kaotikus zene: Irtózatos-e nép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Tragikus zongoradarab: a munkás méltósága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Feszült ütemek: Halál rá!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FFCFEE9-BA5F-47E1-9A55-FC1A5BC3FA77}"/>
              </a:ext>
            </a:extLst>
          </p:cNvPr>
          <p:cNvSpPr txBox="1"/>
          <p:nvPr/>
        </p:nvSpPr>
        <p:spPr>
          <a:xfrm>
            <a:off x="572877" y="4406747"/>
            <a:ext cx="3999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Bodoni MT Black" panose="02070A03080606020203" pitchFamily="18" charset="0"/>
              </a:rPr>
              <a:t>Jankovics-kontraszt: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5AB42A8-8C6E-47D4-8D00-25744ADD23AE}"/>
              </a:ext>
            </a:extLst>
          </p:cNvPr>
          <p:cNvSpPr txBox="1"/>
          <p:nvPr/>
        </p:nvSpPr>
        <p:spPr>
          <a:xfrm>
            <a:off x="705080" y="5166911"/>
            <a:ext cx="4186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Kulcsszavak: csattog, forrong, zuhog, mar.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D4D5860-ED14-4A3D-8BD2-B49292C234A3}"/>
              </a:ext>
            </a:extLst>
          </p:cNvPr>
          <p:cNvSpPr txBox="1"/>
          <p:nvPr/>
        </p:nvSpPr>
        <p:spPr>
          <a:xfrm>
            <a:off x="705079" y="5860973"/>
            <a:ext cx="386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Tanulsága: az eszmék vérbe fulladnak.</a:t>
            </a:r>
          </a:p>
        </p:txBody>
      </p:sp>
    </p:spTree>
    <p:extLst>
      <p:ext uri="{BB962C8B-B14F-4D97-AF65-F5344CB8AC3E}">
        <p14:creationId xmlns:p14="http://schemas.microsoft.com/office/powerpoint/2010/main" val="3705289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rgbClr r="0" g="0" b="0"/>
            </a:gs>
            <a:gs pos="100000">
              <a:srgbClr val="FFFF0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önnycsepp 3">
            <a:extLst>
              <a:ext uri="{FF2B5EF4-FFF2-40B4-BE49-F238E27FC236}">
                <a16:creationId xmlns:a16="http://schemas.microsoft.com/office/drawing/2014/main" id="{318AEDCF-D9B1-4BB4-9E54-2B48E992731A}"/>
              </a:ext>
            </a:extLst>
          </p:cNvPr>
          <p:cNvSpPr/>
          <p:nvPr/>
        </p:nvSpPr>
        <p:spPr>
          <a:xfrm rot="16200000">
            <a:off x="-12244" y="12244"/>
            <a:ext cx="3551464" cy="3526972"/>
          </a:xfrm>
          <a:prstGeom prst="teardrop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E761C93-8B20-402C-9F8A-4B687355D4AD}"/>
              </a:ext>
            </a:extLst>
          </p:cNvPr>
          <p:cNvSpPr txBox="1"/>
          <p:nvPr/>
        </p:nvSpPr>
        <p:spPr>
          <a:xfrm>
            <a:off x="350101" y="-194041"/>
            <a:ext cx="282677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0" b="1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0379314-C2D8-4FC4-876A-A96166A27FB5}"/>
              </a:ext>
            </a:extLst>
          </p:cNvPr>
          <p:cNvSpPr txBox="1"/>
          <p:nvPr/>
        </p:nvSpPr>
        <p:spPr>
          <a:xfrm>
            <a:off x="7207470" y="396607"/>
            <a:ext cx="4384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latin typeface="Algerian" panose="04020705040A02060702" pitchFamily="82" charset="0"/>
              </a:rPr>
              <a:t>FALANSZTER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8BF14FA-1820-4C49-BA90-C7969D739130}"/>
              </a:ext>
            </a:extLst>
          </p:cNvPr>
          <p:cNvSpPr txBox="1"/>
          <p:nvPr/>
        </p:nvSpPr>
        <p:spPr>
          <a:xfrm>
            <a:off x="3877074" y="781327"/>
            <a:ext cx="328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Bodoni MT Black" panose="02070A03080606020203" pitchFamily="18" charset="0"/>
              </a:rPr>
              <a:t>Képek a jelenből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A2D9BEC-B43C-4AEA-A41D-9EACEFE50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" y="3668682"/>
            <a:ext cx="5183164" cy="2827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BCB5848-C79E-4F1D-A2A0-14E483CE3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36" y="1775729"/>
            <a:ext cx="5161862" cy="2815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BAD05BF-B6AA-44E6-B760-556CBAAB5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23" y="4030819"/>
            <a:ext cx="5183165" cy="282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13EDF8D0-D3A3-4126-99E9-E40BBCBAA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2648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hu-HU" altLang="hu-H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8F76B6A4-A70C-4D4D-A9E3-D11B1D562196}"/>
              </a:ext>
            </a:extLst>
          </p:cNvPr>
          <p:cNvSpPr txBox="1"/>
          <p:nvPr/>
        </p:nvSpPr>
        <p:spPr>
          <a:xfrm>
            <a:off x="9626303" y="3543199"/>
            <a:ext cx="256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i="1" dirty="0">
                <a:solidFill>
                  <a:schemeClr val="bg1"/>
                </a:solidFill>
              </a:rPr>
              <a:t>Metrókocsi – 100 ember, senki se néz a másikra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60D113C-808B-47B6-99B4-4917313564D4}"/>
              </a:ext>
            </a:extLst>
          </p:cNvPr>
          <p:cNvSpPr txBox="1"/>
          <p:nvPr/>
        </p:nvSpPr>
        <p:spPr>
          <a:xfrm>
            <a:off x="6087967" y="1458132"/>
            <a:ext cx="454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solidFill>
                  <a:schemeClr val="bg1"/>
                </a:solidFill>
              </a:rPr>
              <a:t>Végtelen bolt – üres tekintet, más csomagolás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7357CFF2-F55A-47E2-94EA-286325D7B779}"/>
              </a:ext>
            </a:extLst>
          </p:cNvPr>
          <p:cNvSpPr txBox="1"/>
          <p:nvPr/>
        </p:nvSpPr>
        <p:spPr>
          <a:xfrm>
            <a:off x="966866" y="6076673"/>
            <a:ext cx="431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solidFill>
                  <a:schemeClr val="bg1"/>
                </a:solidFill>
              </a:rPr>
              <a:t>VR-világ – adatsorok helyettesítik az embert</a:t>
            </a:r>
          </a:p>
        </p:txBody>
      </p:sp>
    </p:spTree>
    <p:extLst>
      <p:ext uri="{BB962C8B-B14F-4D97-AF65-F5344CB8AC3E}">
        <p14:creationId xmlns:p14="http://schemas.microsoft.com/office/powerpoint/2010/main" val="240387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5B5EFB34-2AF9-4CC6-BB59-0CE7BC8AA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10"/>
            <a:ext cx="12191999" cy="6863509"/>
          </a:xfrm>
          <a:prstGeom prst="rect">
            <a:avLst/>
          </a:prstGeom>
        </p:spPr>
      </p:pic>
      <p:sp>
        <p:nvSpPr>
          <p:cNvPr id="4" name="Szabadkézi sokszög: alakzat 3">
            <a:extLst>
              <a:ext uri="{FF2B5EF4-FFF2-40B4-BE49-F238E27FC236}">
                <a16:creationId xmlns:a16="http://schemas.microsoft.com/office/drawing/2014/main" id="{5EB9B174-323C-4FEE-B47D-F9C52E07ABDD}"/>
              </a:ext>
            </a:extLst>
          </p:cNvPr>
          <p:cNvSpPr/>
          <p:nvPr/>
        </p:nvSpPr>
        <p:spPr>
          <a:xfrm>
            <a:off x="1764640" y="0"/>
            <a:ext cx="10427361" cy="6858000"/>
          </a:xfrm>
          <a:custGeom>
            <a:avLst/>
            <a:gdLst/>
            <a:ahLst/>
            <a:cxnLst/>
            <a:rect l="l" t="t" r="r" b="b"/>
            <a:pathLst>
              <a:path w="10427361" h="6858000">
                <a:moveTo>
                  <a:pt x="7684736" y="4680275"/>
                </a:moveTo>
                <a:cubicBezTo>
                  <a:pt x="7635104" y="4680275"/>
                  <a:pt x="7592865" y="4697824"/>
                  <a:pt x="7558020" y="4732922"/>
                </a:cubicBezTo>
                <a:cubicBezTo>
                  <a:pt x="7523174" y="4768019"/>
                  <a:pt x="7505751" y="4810829"/>
                  <a:pt x="7505751" y="4861352"/>
                </a:cubicBezTo>
                <a:cubicBezTo>
                  <a:pt x="7505751" y="4913438"/>
                  <a:pt x="7522560" y="4956291"/>
                  <a:pt x="7556180" y="4989909"/>
                </a:cubicBezTo>
                <a:cubicBezTo>
                  <a:pt x="7589797" y="5023528"/>
                  <a:pt x="7632650" y="5040337"/>
                  <a:pt x="7684736" y="5040337"/>
                </a:cubicBezTo>
                <a:cubicBezTo>
                  <a:pt x="7734934" y="5040337"/>
                  <a:pt x="7777780" y="5022968"/>
                  <a:pt x="7813278" y="4988231"/>
                </a:cubicBezTo>
                <a:cubicBezTo>
                  <a:pt x="7848776" y="4953493"/>
                  <a:pt x="7866524" y="4911433"/>
                  <a:pt x="7866524" y="4862052"/>
                </a:cubicBezTo>
                <a:cubicBezTo>
                  <a:pt x="7866524" y="4812753"/>
                  <a:pt x="7848681" y="4770132"/>
                  <a:pt x="7812994" y="4734189"/>
                </a:cubicBezTo>
                <a:cubicBezTo>
                  <a:pt x="7777308" y="4698247"/>
                  <a:pt x="7734556" y="4680275"/>
                  <a:pt x="7684736" y="4680275"/>
                </a:cubicBezTo>
                <a:close/>
                <a:moveTo>
                  <a:pt x="7537839" y="4041273"/>
                </a:moveTo>
                <a:lnTo>
                  <a:pt x="7552838" y="4660351"/>
                </a:lnTo>
                <a:lnTo>
                  <a:pt x="7829000" y="4660351"/>
                </a:lnTo>
                <a:lnTo>
                  <a:pt x="7834125" y="4041273"/>
                </a:lnTo>
                <a:close/>
                <a:moveTo>
                  <a:pt x="6620210" y="4041273"/>
                </a:moveTo>
                <a:lnTo>
                  <a:pt x="6620210" y="4342984"/>
                </a:lnTo>
                <a:lnTo>
                  <a:pt x="6837243" y="4342984"/>
                </a:lnTo>
                <a:lnTo>
                  <a:pt x="6837243" y="5021836"/>
                </a:lnTo>
                <a:lnTo>
                  <a:pt x="7149628" y="5021836"/>
                </a:lnTo>
                <a:lnTo>
                  <a:pt x="7149628" y="4342984"/>
                </a:lnTo>
                <a:lnTo>
                  <a:pt x="7365950" y="4342984"/>
                </a:lnTo>
                <a:lnTo>
                  <a:pt x="7365950" y="4041273"/>
                </a:lnTo>
                <a:close/>
                <a:moveTo>
                  <a:pt x="6294834" y="4041273"/>
                </a:moveTo>
                <a:cubicBezTo>
                  <a:pt x="6196132" y="4041273"/>
                  <a:pt x="6119240" y="4067709"/>
                  <a:pt x="6064159" y="4120581"/>
                </a:cubicBezTo>
                <a:cubicBezTo>
                  <a:pt x="6009078" y="4173453"/>
                  <a:pt x="5981537" y="4247484"/>
                  <a:pt x="5981537" y="4342673"/>
                </a:cubicBezTo>
                <a:lnTo>
                  <a:pt x="5981537" y="4716144"/>
                </a:lnTo>
                <a:cubicBezTo>
                  <a:pt x="5981537" y="4814817"/>
                  <a:pt x="6010627" y="4890434"/>
                  <a:pt x="6068806" y="4942995"/>
                </a:cubicBezTo>
                <a:cubicBezTo>
                  <a:pt x="6126986" y="4995556"/>
                  <a:pt x="6210241" y="5021836"/>
                  <a:pt x="6318573" y="5021836"/>
                </a:cubicBezTo>
                <a:lnTo>
                  <a:pt x="6556498" y="5021836"/>
                </a:lnTo>
                <a:lnTo>
                  <a:pt x="6556498" y="4721547"/>
                </a:lnTo>
                <a:lnTo>
                  <a:pt x="6350672" y="4721547"/>
                </a:lnTo>
                <a:cubicBezTo>
                  <a:pt x="6320348" y="4721547"/>
                  <a:pt x="6301648" y="4719459"/>
                  <a:pt x="6294573" y="4715282"/>
                </a:cubicBezTo>
                <a:cubicBezTo>
                  <a:pt x="6287498" y="4711105"/>
                  <a:pt x="6283961" y="4701571"/>
                  <a:pt x="6283961" y="4686680"/>
                </a:cubicBezTo>
                <a:cubicBezTo>
                  <a:pt x="6283961" y="4673767"/>
                  <a:pt x="6287574" y="4664728"/>
                  <a:pt x="6294801" y="4659562"/>
                </a:cubicBezTo>
                <a:cubicBezTo>
                  <a:pt x="6302028" y="4654395"/>
                  <a:pt x="6316464" y="4651812"/>
                  <a:pt x="6338108" y="4651812"/>
                </a:cubicBezTo>
                <a:lnTo>
                  <a:pt x="6537996" y="4651812"/>
                </a:lnTo>
                <a:lnTo>
                  <a:pt x="6537996" y="4411297"/>
                </a:lnTo>
                <a:lnTo>
                  <a:pt x="6366727" y="4411297"/>
                </a:lnTo>
                <a:cubicBezTo>
                  <a:pt x="6339828" y="4411297"/>
                  <a:pt x="6322392" y="4408819"/>
                  <a:pt x="6314420" y="4403864"/>
                </a:cubicBezTo>
                <a:cubicBezTo>
                  <a:pt x="6306448" y="4398909"/>
                  <a:pt x="6302462" y="4389653"/>
                  <a:pt x="6302462" y="4376095"/>
                </a:cubicBezTo>
                <a:cubicBezTo>
                  <a:pt x="6302462" y="4354022"/>
                  <a:pt x="6321789" y="4342984"/>
                  <a:pt x="6360445" y="4342984"/>
                </a:cubicBezTo>
                <a:lnTo>
                  <a:pt x="6556498" y="4342984"/>
                </a:lnTo>
                <a:lnTo>
                  <a:pt x="6556498" y="4041273"/>
                </a:lnTo>
                <a:close/>
                <a:moveTo>
                  <a:pt x="4305137" y="4041273"/>
                </a:moveTo>
                <a:lnTo>
                  <a:pt x="4428588" y="4041273"/>
                </a:lnTo>
                <a:lnTo>
                  <a:pt x="4418447" y="4136572"/>
                </a:lnTo>
                <a:cubicBezTo>
                  <a:pt x="4419128" y="4294415"/>
                  <a:pt x="4382686" y="4457616"/>
                  <a:pt x="4323043" y="4624165"/>
                </a:cubicBezTo>
                <a:lnTo>
                  <a:pt x="4305306" y="4668624"/>
                </a:lnTo>
                <a:lnTo>
                  <a:pt x="4305137" y="4666266"/>
                </a:lnTo>
                <a:close/>
                <a:moveTo>
                  <a:pt x="3913585" y="4041273"/>
                </a:moveTo>
                <a:lnTo>
                  <a:pt x="4175248" y="4041273"/>
                </a:lnTo>
                <a:lnTo>
                  <a:pt x="4175248" y="4342984"/>
                </a:lnTo>
                <a:lnTo>
                  <a:pt x="3979195" y="4342984"/>
                </a:lnTo>
                <a:cubicBezTo>
                  <a:pt x="3940539" y="4342984"/>
                  <a:pt x="3921212" y="4354022"/>
                  <a:pt x="3921212" y="4376095"/>
                </a:cubicBezTo>
                <a:cubicBezTo>
                  <a:pt x="3921212" y="4389653"/>
                  <a:pt x="3925198" y="4398909"/>
                  <a:pt x="3933170" y="4403864"/>
                </a:cubicBezTo>
                <a:cubicBezTo>
                  <a:pt x="3941142" y="4408819"/>
                  <a:pt x="3958577" y="4411297"/>
                  <a:pt x="3985477" y="4411297"/>
                </a:cubicBezTo>
                <a:lnTo>
                  <a:pt x="4156746" y="4411297"/>
                </a:lnTo>
                <a:lnTo>
                  <a:pt x="4156746" y="4651812"/>
                </a:lnTo>
                <a:lnTo>
                  <a:pt x="3956858" y="4651812"/>
                </a:lnTo>
                <a:cubicBezTo>
                  <a:pt x="3935214" y="4651812"/>
                  <a:pt x="3920778" y="4654395"/>
                  <a:pt x="3913551" y="4659562"/>
                </a:cubicBezTo>
                <a:cubicBezTo>
                  <a:pt x="3906325" y="4664728"/>
                  <a:pt x="3902711" y="4673767"/>
                  <a:pt x="3902711" y="4686680"/>
                </a:cubicBezTo>
                <a:cubicBezTo>
                  <a:pt x="3902711" y="4701571"/>
                  <a:pt x="3906248" y="4711105"/>
                  <a:pt x="3913324" y="4715282"/>
                </a:cubicBezTo>
                <a:cubicBezTo>
                  <a:pt x="3920398" y="4719459"/>
                  <a:pt x="3939098" y="4721547"/>
                  <a:pt x="3969422" y="4721547"/>
                </a:cubicBezTo>
                <a:lnTo>
                  <a:pt x="4175248" y="4721547"/>
                </a:lnTo>
                <a:lnTo>
                  <a:pt x="4175248" y="4964410"/>
                </a:lnTo>
                <a:lnTo>
                  <a:pt x="4145473" y="5021836"/>
                </a:lnTo>
                <a:lnTo>
                  <a:pt x="3937323" y="5021836"/>
                </a:lnTo>
                <a:cubicBezTo>
                  <a:pt x="3828991" y="5021836"/>
                  <a:pt x="3745736" y="4995556"/>
                  <a:pt x="3687557" y="4942995"/>
                </a:cubicBezTo>
                <a:cubicBezTo>
                  <a:pt x="3629377" y="4890434"/>
                  <a:pt x="3600287" y="4814817"/>
                  <a:pt x="3600287" y="4716144"/>
                </a:cubicBezTo>
                <a:lnTo>
                  <a:pt x="3600287" y="4342673"/>
                </a:lnTo>
                <a:cubicBezTo>
                  <a:pt x="3600287" y="4247484"/>
                  <a:pt x="3627828" y="4173453"/>
                  <a:pt x="3682909" y="4120581"/>
                </a:cubicBezTo>
                <a:cubicBezTo>
                  <a:pt x="3737990" y="4067709"/>
                  <a:pt x="3814882" y="4041273"/>
                  <a:pt x="3913585" y="4041273"/>
                </a:cubicBezTo>
                <a:close/>
                <a:moveTo>
                  <a:pt x="2733507" y="4041273"/>
                </a:moveTo>
                <a:lnTo>
                  <a:pt x="3043602" y="4041273"/>
                </a:lnTo>
                <a:lnTo>
                  <a:pt x="3158623" y="4236881"/>
                </a:lnTo>
                <a:lnTo>
                  <a:pt x="3282139" y="4041273"/>
                </a:lnTo>
                <a:lnTo>
                  <a:pt x="3586608" y="4041273"/>
                </a:lnTo>
                <a:lnTo>
                  <a:pt x="3317295" y="4482255"/>
                </a:lnTo>
                <a:lnTo>
                  <a:pt x="3317295" y="5021836"/>
                </a:lnTo>
                <a:lnTo>
                  <a:pt x="3004910" y="5021836"/>
                </a:lnTo>
                <a:lnTo>
                  <a:pt x="3004910" y="4482811"/>
                </a:lnTo>
                <a:close/>
                <a:moveTo>
                  <a:pt x="1485900" y="4041273"/>
                </a:moveTo>
                <a:lnTo>
                  <a:pt x="1798286" y="4041273"/>
                </a:lnTo>
                <a:lnTo>
                  <a:pt x="1798286" y="5021836"/>
                </a:lnTo>
                <a:lnTo>
                  <a:pt x="1485900" y="5021836"/>
                </a:lnTo>
                <a:close/>
                <a:moveTo>
                  <a:pt x="5083562" y="4017079"/>
                </a:moveTo>
                <a:cubicBezTo>
                  <a:pt x="4997097" y="4017079"/>
                  <a:pt x="4926706" y="4045446"/>
                  <a:pt x="4872389" y="4102180"/>
                </a:cubicBezTo>
                <a:cubicBezTo>
                  <a:pt x="4818071" y="4158914"/>
                  <a:pt x="4790912" y="4231770"/>
                  <a:pt x="4790912" y="4320747"/>
                </a:cubicBezTo>
                <a:lnTo>
                  <a:pt x="4790912" y="5021836"/>
                </a:lnTo>
                <a:lnTo>
                  <a:pt x="5103298" y="5021836"/>
                </a:lnTo>
                <a:lnTo>
                  <a:pt x="5103298" y="4387759"/>
                </a:lnTo>
                <a:cubicBezTo>
                  <a:pt x="5103298" y="4346524"/>
                  <a:pt x="5112300" y="4325906"/>
                  <a:pt x="5130305" y="4325906"/>
                </a:cubicBezTo>
                <a:cubicBezTo>
                  <a:pt x="5139222" y="4325906"/>
                  <a:pt x="5145370" y="4329283"/>
                  <a:pt x="5148750" y="4336035"/>
                </a:cubicBezTo>
                <a:cubicBezTo>
                  <a:pt x="5152130" y="4342788"/>
                  <a:pt x="5153820" y="4360029"/>
                  <a:pt x="5153820" y="4387759"/>
                </a:cubicBezTo>
                <a:lnTo>
                  <a:pt x="5153820" y="5021836"/>
                </a:lnTo>
                <a:lnTo>
                  <a:pt x="5466206" y="5021836"/>
                </a:lnTo>
                <a:lnTo>
                  <a:pt x="5466206" y="4382878"/>
                </a:lnTo>
                <a:cubicBezTo>
                  <a:pt x="5466206" y="4344897"/>
                  <a:pt x="5475204" y="4325906"/>
                  <a:pt x="5493201" y="4325906"/>
                </a:cubicBezTo>
                <a:cubicBezTo>
                  <a:pt x="5502052" y="4325906"/>
                  <a:pt x="5508067" y="4329159"/>
                  <a:pt x="5511247" y="4335663"/>
                </a:cubicBezTo>
                <a:cubicBezTo>
                  <a:pt x="5514427" y="4342167"/>
                  <a:pt x="5516017" y="4359533"/>
                  <a:pt x="5516017" y="4387759"/>
                </a:cubicBezTo>
                <a:lnTo>
                  <a:pt x="5516017" y="5021836"/>
                </a:lnTo>
                <a:lnTo>
                  <a:pt x="5828402" y="5021836"/>
                </a:lnTo>
                <a:lnTo>
                  <a:pt x="5828402" y="4345175"/>
                </a:lnTo>
                <a:cubicBezTo>
                  <a:pt x="5828402" y="4240683"/>
                  <a:pt x="5804264" y="4159878"/>
                  <a:pt x="5755988" y="4102758"/>
                </a:cubicBezTo>
                <a:cubicBezTo>
                  <a:pt x="5707711" y="4045639"/>
                  <a:pt x="5638480" y="4017079"/>
                  <a:pt x="5548294" y="4017079"/>
                </a:cubicBezTo>
                <a:cubicBezTo>
                  <a:pt x="5491953" y="4017079"/>
                  <a:pt x="5444299" y="4028071"/>
                  <a:pt x="5405332" y="4050056"/>
                </a:cubicBezTo>
                <a:cubicBezTo>
                  <a:pt x="5366365" y="4072041"/>
                  <a:pt x="5334570" y="4106008"/>
                  <a:pt x="5309946" y="4151957"/>
                </a:cubicBezTo>
                <a:cubicBezTo>
                  <a:pt x="5262507" y="4062038"/>
                  <a:pt x="5187046" y="4017079"/>
                  <a:pt x="5083562" y="4017079"/>
                </a:cubicBezTo>
                <a:close/>
                <a:moveTo>
                  <a:pt x="2419825" y="4017079"/>
                </a:moveTo>
                <a:cubicBezTo>
                  <a:pt x="2468161" y="4017079"/>
                  <a:pt x="2525228" y="4028223"/>
                  <a:pt x="2591028" y="4050512"/>
                </a:cubicBezTo>
                <a:lnTo>
                  <a:pt x="2591028" y="4357383"/>
                </a:lnTo>
                <a:cubicBezTo>
                  <a:pt x="2534183" y="4336399"/>
                  <a:pt x="2488523" y="4325906"/>
                  <a:pt x="2454048" y="4325906"/>
                </a:cubicBezTo>
                <a:cubicBezTo>
                  <a:pt x="2391710" y="4325906"/>
                  <a:pt x="2340962" y="4345184"/>
                  <a:pt x="2301802" y="4383739"/>
                </a:cubicBezTo>
                <a:cubicBezTo>
                  <a:pt x="2262643" y="4422295"/>
                  <a:pt x="2243063" y="4472741"/>
                  <a:pt x="2243063" y="4535079"/>
                </a:cubicBezTo>
                <a:cubicBezTo>
                  <a:pt x="2243063" y="4599040"/>
                  <a:pt x="2261119" y="4649310"/>
                  <a:pt x="2297232" y="4685891"/>
                </a:cubicBezTo>
                <a:cubicBezTo>
                  <a:pt x="2333346" y="4722470"/>
                  <a:pt x="2382608" y="4740760"/>
                  <a:pt x="2445019" y="4740760"/>
                </a:cubicBezTo>
                <a:cubicBezTo>
                  <a:pt x="2477841" y="4740760"/>
                  <a:pt x="2494252" y="4733203"/>
                  <a:pt x="2494252" y="4718090"/>
                </a:cubicBezTo>
                <a:cubicBezTo>
                  <a:pt x="2494252" y="4709009"/>
                  <a:pt x="2485024" y="4704469"/>
                  <a:pt x="2466567" y="4704469"/>
                </a:cubicBezTo>
                <a:lnTo>
                  <a:pt x="2384668" y="4704469"/>
                </a:lnTo>
                <a:lnTo>
                  <a:pt x="2384668" y="4459684"/>
                </a:lnTo>
                <a:lnTo>
                  <a:pt x="2676017" y="4459684"/>
                </a:lnTo>
                <a:cubicBezTo>
                  <a:pt x="2739378" y="4538188"/>
                  <a:pt x="2771058" y="4618942"/>
                  <a:pt x="2771058" y="4701946"/>
                </a:cubicBezTo>
                <a:cubicBezTo>
                  <a:pt x="2771058" y="4798862"/>
                  <a:pt x="2735496" y="4880320"/>
                  <a:pt x="2664371" y="4946319"/>
                </a:cubicBezTo>
                <a:cubicBezTo>
                  <a:pt x="2593246" y="5012319"/>
                  <a:pt x="2505926" y="5045318"/>
                  <a:pt x="2402414" y="5045318"/>
                </a:cubicBezTo>
                <a:cubicBezTo>
                  <a:pt x="2268732" y="5045318"/>
                  <a:pt x="2155503" y="4994863"/>
                  <a:pt x="2062727" y="4893951"/>
                </a:cubicBezTo>
                <a:cubicBezTo>
                  <a:pt x="1969950" y="4793040"/>
                  <a:pt x="1923562" y="4670147"/>
                  <a:pt x="1923562" y="4525272"/>
                </a:cubicBezTo>
                <a:cubicBezTo>
                  <a:pt x="1923562" y="4380080"/>
                  <a:pt x="1970878" y="4259082"/>
                  <a:pt x="2065512" y="4162281"/>
                </a:cubicBezTo>
                <a:cubicBezTo>
                  <a:pt x="2160145" y="4065480"/>
                  <a:pt x="2278250" y="4017079"/>
                  <a:pt x="2419825" y="4017079"/>
                </a:cubicBezTo>
                <a:close/>
                <a:moveTo>
                  <a:pt x="1128474" y="4017079"/>
                </a:moveTo>
                <a:cubicBezTo>
                  <a:pt x="1248198" y="4017079"/>
                  <a:pt x="1349180" y="4072368"/>
                  <a:pt x="1431420" y="4182945"/>
                </a:cubicBezTo>
                <a:lnTo>
                  <a:pt x="1177117" y="4363643"/>
                </a:lnTo>
                <a:cubicBezTo>
                  <a:pt x="1162011" y="4327574"/>
                  <a:pt x="1141375" y="4309540"/>
                  <a:pt x="1115209" y="4309540"/>
                </a:cubicBezTo>
                <a:cubicBezTo>
                  <a:pt x="1081535" y="4309540"/>
                  <a:pt x="1064698" y="4334938"/>
                  <a:pt x="1064698" y="4385735"/>
                </a:cubicBezTo>
                <a:lnTo>
                  <a:pt x="1064698" y="4489571"/>
                </a:lnTo>
                <a:lnTo>
                  <a:pt x="1158627" y="4489571"/>
                </a:lnTo>
                <a:lnTo>
                  <a:pt x="1158627" y="4773493"/>
                </a:lnTo>
                <a:lnTo>
                  <a:pt x="1064698" y="4773493"/>
                </a:lnTo>
                <a:lnTo>
                  <a:pt x="1064698" y="5021836"/>
                </a:lnTo>
                <a:lnTo>
                  <a:pt x="752313" y="5021836"/>
                </a:lnTo>
                <a:lnTo>
                  <a:pt x="752313" y="4416478"/>
                </a:lnTo>
                <a:cubicBezTo>
                  <a:pt x="752313" y="4301601"/>
                  <a:pt x="787962" y="4206316"/>
                  <a:pt x="859261" y="4130621"/>
                </a:cubicBezTo>
                <a:cubicBezTo>
                  <a:pt x="930560" y="4054926"/>
                  <a:pt x="1020298" y="4017079"/>
                  <a:pt x="1128474" y="4017079"/>
                </a:cubicBezTo>
                <a:close/>
                <a:moveTo>
                  <a:pt x="3886549" y="2573307"/>
                </a:moveTo>
                <a:cubicBezTo>
                  <a:pt x="3832898" y="2573307"/>
                  <a:pt x="3786990" y="2593274"/>
                  <a:pt x="3748824" y="2633208"/>
                </a:cubicBezTo>
                <a:cubicBezTo>
                  <a:pt x="3710657" y="2673142"/>
                  <a:pt x="3691575" y="2721487"/>
                  <a:pt x="3691575" y="2778243"/>
                </a:cubicBezTo>
                <a:cubicBezTo>
                  <a:pt x="3691575" y="2835125"/>
                  <a:pt x="3710735" y="2883502"/>
                  <a:pt x="3749057" y="2923373"/>
                </a:cubicBezTo>
                <a:cubicBezTo>
                  <a:pt x="3787379" y="2963244"/>
                  <a:pt x="3833210" y="2983179"/>
                  <a:pt x="3886549" y="2983179"/>
                </a:cubicBezTo>
                <a:cubicBezTo>
                  <a:pt x="3940993" y="2983179"/>
                  <a:pt x="3987218" y="2963292"/>
                  <a:pt x="4025225" y="2923517"/>
                </a:cubicBezTo>
                <a:cubicBezTo>
                  <a:pt x="4063231" y="2883743"/>
                  <a:pt x="4082235" y="2835318"/>
                  <a:pt x="4082235" y="2778243"/>
                </a:cubicBezTo>
                <a:cubicBezTo>
                  <a:pt x="4082235" y="2721316"/>
                  <a:pt x="4063196" y="2672928"/>
                  <a:pt x="4025119" y="2633080"/>
                </a:cubicBezTo>
                <a:cubicBezTo>
                  <a:pt x="3987042" y="2593231"/>
                  <a:pt x="3940852" y="2573307"/>
                  <a:pt x="3886549" y="2573307"/>
                </a:cubicBezTo>
                <a:close/>
                <a:moveTo>
                  <a:pt x="1410049" y="2573307"/>
                </a:moveTo>
                <a:cubicBezTo>
                  <a:pt x="1356398" y="2573307"/>
                  <a:pt x="1310490" y="2593274"/>
                  <a:pt x="1272324" y="2633208"/>
                </a:cubicBezTo>
                <a:cubicBezTo>
                  <a:pt x="1234158" y="2673142"/>
                  <a:pt x="1215075" y="2721487"/>
                  <a:pt x="1215075" y="2778243"/>
                </a:cubicBezTo>
                <a:cubicBezTo>
                  <a:pt x="1215075" y="2835125"/>
                  <a:pt x="1234236" y="2883502"/>
                  <a:pt x="1272558" y="2923373"/>
                </a:cubicBezTo>
                <a:cubicBezTo>
                  <a:pt x="1310879" y="2963244"/>
                  <a:pt x="1356710" y="2983179"/>
                  <a:pt x="1410049" y="2983179"/>
                </a:cubicBezTo>
                <a:cubicBezTo>
                  <a:pt x="1464493" y="2983179"/>
                  <a:pt x="1510717" y="2963292"/>
                  <a:pt x="1548725" y="2923517"/>
                </a:cubicBezTo>
                <a:cubicBezTo>
                  <a:pt x="1586732" y="2883743"/>
                  <a:pt x="1605735" y="2835318"/>
                  <a:pt x="1605735" y="2778243"/>
                </a:cubicBezTo>
                <a:cubicBezTo>
                  <a:pt x="1605735" y="2721316"/>
                  <a:pt x="1586696" y="2672928"/>
                  <a:pt x="1548619" y="2633080"/>
                </a:cubicBezTo>
                <a:cubicBezTo>
                  <a:pt x="1510542" y="2593231"/>
                  <a:pt x="1464352" y="2573307"/>
                  <a:pt x="1410049" y="2573307"/>
                </a:cubicBezTo>
                <a:close/>
                <a:moveTo>
                  <a:pt x="6696075" y="2288673"/>
                </a:moveTo>
                <a:lnTo>
                  <a:pt x="6696075" y="3269236"/>
                </a:lnTo>
                <a:lnTo>
                  <a:pt x="7008460" y="3269236"/>
                </a:lnTo>
                <a:lnTo>
                  <a:pt x="7008460" y="2778383"/>
                </a:lnTo>
                <a:lnTo>
                  <a:pt x="7207971" y="3269236"/>
                </a:lnTo>
                <a:lnTo>
                  <a:pt x="7550844" y="3269236"/>
                </a:lnTo>
                <a:lnTo>
                  <a:pt x="7301078" y="2735159"/>
                </a:lnTo>
                <a:lnTo>
                  <a:pt x="7552244" y="2288673"/>
                </a:lnTo>
                <a:lnTo>
                  <a:pt x="7238124" y="2288673"/>
                </a:lnTo>
                <a:lnTo>
                  <a:pt x="7008460" y="2691856"/>
                </a:lnTo>
                <a:lnTo>
                  <a:pt x="7008460" y="2288673"/>
                </a:lnTo>
                <a:close/>
                <a:moveTo>
                  <a:pt x="5819612" y="2288673"/>
                </a:moveTo>
                <a:lnTo>
                  <a:pt x="5819612" y="2910876"/>
                </a:lnTo>
                <a:cubicBezTo>
                  <a:pt x="5819612" y="3033201"/>
                  <a:pt x="5849402" y="3127423"/>
                  <a:pt x="5908983" y="3193542"/>
                </a:cubicBezTo>
                <a:cubicBezTo>
                  <a:pt x="5968564" y="3259659"/>
                  <a:pt x="6054250" y="3292719"/>
                  <a:pt x="6166043" y="3292719"/>
                </a:cubicBezTo>
                <a:cubicBezTo>
                  <a:pt x="6278325" y="3292719"/>
                  <a:pt x="6368322" y="3258759"/>
                  <a:pt x="6436033" y="3190840"/>
                </a:cubicBezTo>
                <a:cubicBezTo>
                  <a:pt x="6503746" y="3122920"/>
                  <a:pt x="6537601" y="3032627"/>
                  <a:pt x="6537601" y="2919959"/>
                </a:cubicBezTo>
                <a:lnTo>
                  <a:pt x="6537601" y="2288673"/>
                </a:lnTo>
                <a:lnTo>
                  <a:pt x="6225215" y="2288673"/>
                </a:lnTo>
                <a:lnTo>
                  <a:pt x="6225215" y="2910175"/>
                </a:lnTo>
                <a:cubicBezTo>
                  <a:pt x="6225215" y="2958845"/>
                  <a:pt x="6209909" y="2983179"/>
                  <a:pt x="6179296" y="2983179"/>
                </a:cubicBezTo>
                <a:cubicBezTo>
                  <a:pt x="6147764" y="2983179"/>
                  <a:pt x="6131998" y="2958845"/>
                  <a:pt x="6131998" y="2910175"/>
                </a:cubicBezTo>
                <a:lnTo>
                  <a:pt x="6131998" y="2288673"/>
                </a:lnTo>
                <a:close/>
                <a:moveTo>
                  <a:pt x="5380476" y="2288673"/>
                </a:moveTo>
                <a:lnTo>
                  <a:pt x="5380476" y="2907384"/>
                </a:lnTo>
                <a:cubicBezTo>
                  <a:pt x="5380476" y="2957914"/>
                  <a:pt x="5366526" y="2983179"/>
                  <a:pt x="5338626" y="2983179"/>
                </a:cubicBezTo>
                <a:cubicBezTo>
                  <a:pt x="5328768" y="2983179"/>
                  <a:pt x="5311171" y="2980162"/>
                  <a:pt x="5285836" y="2974129"/>
                </a:cubicBezTo>
                <a:lnTo>
                  <a:pt x="5285836" y="3273117"/>
                </a:lnTo>
                <a:cubicBezTo>
                  <a:pt x="5326811" y="3286184"/>
                  <a:pt x="5360422" y="3292719"/>
                  <a:pt x="5386669" y="3292719"/>
                </a:cubicBezTo>
                <a:cubicBezTo>
                  <a:pt x="5475706" y="3292719"/>
                  <a:pt x="5548997" y="3259722"/>
                  <a:pt x="5606543" y="3193730"/>
                </a:cubicBezTo>
                <a:cubicBezTo>
                  <a:pt x="5664089" y="3127738"/>
                  <a:pt x="5692862" y="3044624"/>
                  <a:pt x="5692862" y="2944387"/>
                </a:cubicBezTo>
                <a:lnTo>
                  <a:pt x="5692862" y="2288673"/>
                </a:lnTo>
                <a:close/>
                <a:moveTo>
                  <a:pt x="2571648" y="2288673"/>
                </a:moveTo>
                <a:lnTo>
                  <a:pt x="3339380" y="2288673"/>
                </a:lnTo>
                <a:lnTo>
                  <a:pt x="3043673" y="2967524"/>
                </a:lnTo>
                <a:lnTo>
                  <a:pt x="3335889" y="2967524"/>
                </a:lnTo>
                <a:lnTo>
                  <a:pt x="3335889" y="3269236"/>
                </a:lnTo>
                <a:lnTo>
                  <a:pt x="2588381" y="3269236"/>
                </a:lnTo>
                <a:lnTo>
                  <a:pt x="2882687" y="2590385"/>
                </a:lnTo>
                <a:lnTo>
                  <a:pt x="2571648" y="2590385"/>
                </a:lnTo>
                <a:close/>
                <a:moveTo>
                  <a:pt x="0" y="2288673"/>
                </a:moveTo>
                <a:lnTo>
                  <a:pt x="312386" y="2288673"/>
                </a:lnTo>
                <a:lnTo>
                  <a:pt x="312386" y="2691855"/>
                </a:lnTo>
                <a:lnTo>
                  <a:pt x="542050" y="2288673"/>
                </a:lnTo>
                <a:lnTo>
                  <a:pt x="856170" y="2288673"/>
                </a:lnTo>
                <a:lnTo>
                  <a:pt x="605002" y="2735159"/>
                </a:lnTo>
                <a:lnTo>
                  <a:pt x="854768" y="3269236"/>
                </a:lnTo>
                <a:lnTo>
                  <a:pt x="511896" y="3269236"/>
                </a:lnTo>
                <a:lnTo>
                  <a:pt x="312386" y="2778384"/>
                </a:lnTo>
                <a:lnTo>
                  <a:pt x="312386" y="3269236"/>
                </a:lnTo>
                <a:lnTo>
                  <a:pt x="0" y="3269236"/>
                </a:lnTo>
                <a:close/>
                <a:moveTo>
                  <a:pt x="8342334" y="2264479"/>
                </a:moveTo>
                <a:cubicBezTo>
                  <a:pt x="8222692" y="2264479"/>
                  <a:pt x="8129514" y="2298331"/>
                  <a:pt x="8062804" y="2366035"/>
                </a:cubicBezTo>
                <a:cubicBezTo>
                  <a:pt x="7996092" y="2433740"/>
                  <a:pt x="7962737" y="2528095"/>
                  <a:pt x="7962737" y="2649102"/>
                </a:cubicBezTo>
                <a:lnTo>
                  <a:pt x="7962737" y="3269236"/>
                </a:lnTo>
                <a:lnTo>
                  <a:pt x="8275123" y="3269236"/>
                </a:lnTo>
                <a:lnTo>
                  <a:pt x="8275123" y="3042241"/>
                </a:lnTo>
                <a:lnTo>
                  <a:pt x="8356955" y="3042241"/>
                </a:lnTo>
                <a:lnTo>
                  <a:pt x="8356955" y="2762588"/>
                </a:lnTo>
                <a:lnTo>
                  <a:pt x="8275123" y="2762588"/>
                </a:lnTo>
                <a:lnTo>
                  <a:pt x="8275123" y="2658185"/>
                </a:lnTo>
                <a:cubicBezTo>
                  <a:pt x="8275123" y="2601599"/>
                  <a:pt x="8292179" y="2573307"/>
                  <a:pt x="8326290" y="2573307"/>
                </a:cubicBezTo>
                <a:cubicBezTo>
                  <a:pt x="8343591" y="2573307"/>
                  <a:pt x="8355635" y="2578862"/>
                  <a:pt x="8362425" y="2589973"/>
                </a:cubicBezTo>
                <a:cubicBezTo>
                  <a:pt x="8369215" y="2601084"/>
                  <a:pt x="8372610" y="2623822"/>
                  <a:pt x="8372610" y="2658185"/>
                </a:cubicBezTo>
                <a:lnTo>
                  <a:pt x="8372610" y="3269236"/>
                </a:lnTo>
                <a:lnTo>
                  <a:pt x="8684995" y="3269236"/>
                </a:lnTo>
                <a:lnTo>
                  <a:pt x="8684995" y="2639328"/>
                </a:lnTo>
                <a:cubicBezTo>
                  <a:pt x="8684995" y="2513096"/>
                  <a:pt x="8656897" y="2419063"/>
                  <a:pt x="8600700" y="2357229"/>
                </a:cubicBezTo>
                <a:cubicBezTo>
                  <a:pt x="8544504" y="2295396"/>
                  <a:pt x="8458381" y="2264479"/>
                  <a:pt x="8342334" y="2264479"/>
                </a:cubicBezTo>
                <a:close/>
                <a:moveTo>
                  <a:pt x="4885534" y="2264479"/>
                </a:moveTo>
                <a:cubicBezTo>
                  <a:pt x="4773585" y="2264479"/>
                  <a:pt x="4683790" y="2298403"/>
                  <a:pt x="4616149" y="2366252"/>
                </a:cubicBezTo>
                <a:cubicBezTo>
                  <a:pt x="4548508" y="2434101"/>
                  <a:pt x="4514687" y="2524200"/>
                  <a:pt x="4514687" y="2636549"/>
                </a:cubicBezTo>
                <a:lnTo>
                  <a:pt x="4514687" y="3269236"/>
                </a:lnTo>
                <a:lnTo>
                  <a:pt x="4827073" y="3269236"/>
                </a:lnTo>
                <a:lnTo>
                  <a:pt x="4827073" y="2646333"/>
                </a:lnTo>
                <a:cubicBezTo>
                  <a:pt x="4827073" y="2597649"/>
                  <a:pt x="4842142" y="2573307"/>
                  <a:pt x="4872281" y="2573307"/>
                </a:cubicBezTo>
                <a:cubicBezTo>
                  <a:pt x="4904287" y="2573307"/>
                  <a:pt x="4920290" y="2597649"/>
                  <a:pt x="4920290" y="2646333"/>
                </a:cubicBezTo>
                <a:lnTo>
                  <a:pt x="4920290" y="3269236"/>
                </a:lnTo>
                <a:lnTo>
                  <a:pt x="5232676" y="3269236"/>
                </a:lnTo>
                <a:lnTo>
                  <a:pt x="5232676" y="2646333"/>
                </a:lnTo>
                <a:cubicBezTo>
                  <a:pt x="5232676" y="2524452"/>
                  <a:pt x="5202783" y="2430339"/>
                  <a:pt x="5142994" y="2363995"/>
                </a:cubicBezTo>
                <a:cubicBezTo>
                  <a:pt x="5083206" y="2297651"/>
                  <a:pt x="4997386" y="2264479"/>
                  <a:pt x="4885534" y="2264479"/>
                </a:cubicBezTo>
                <a:close/>
                <a:moveTo>
                  <a:pt x="3894921" y="2264479"/>
                </a:moveTo>
                <a:cubicBezTo>
                  <a:pt x="3964412" y="2264479"/>
                  <a:pt x="4028961" y="2277120"/>
                  <a:pt x="4088568" y="2302401"/>
                </a:cubicBezTo>
                <a:lnTo>
                  <a:pt x="4112193" y="2315468"/>
                </a:lnTo>
                <a:lnTo>
                  <a:pt x="4113126" y="2317613"/>
                </a:lnTo>
                <a:cubicBezTo>
                  <a:pt x="4185166" y="2492063"/>
                  <a:pt x="4248999" y="2666587"/>
                  <a:pt x="4301139" y="2840824"/>
                </a:cubicBezTo>
                <a:lnTo>
                  <a:pt x="4345972" y="3010466"/>
                </a:lnTo>
                <a:lnTo>
                  <a:pt x="4317340" y="3063646"/>
                </a:lnTo>
                <a:cubicBezTo>
                  <a:pt x="4298585" y="3091333"/>
                  <a:pt x="4276704" y="3117680"/>
                  <a:pt x="4251698" y="3142685"/>
                </a:cubicBezTo>
                <a:cubicBezTo>
                  <a:pt x="4151672" y="3242707"/>
                  <a:pt x="4029956" y="3292719"/>
                  <a:pt x="3886549" y="3292719"/>
                </a:cubicBezTo>
                <a:cubicBezTo>
                  <a:pt x="3744254" y="3292719"/>
                  <a:pt x="3622935" y="3242546"/>
                  <a:pt x="3522590" y="3142202"/>
                </a:cubicBezTo>
                <a:cubicBezTo>
                  <a:pt x="3422246" y="3041857"/>
                  <a:pt x="3372073" y="2920541"/>
                  <a:pt x="3372073" y="2778254"/>
                </a:cubicBezTo>
                <a:cubicBezTo>
                  <a:pt x="3372073" y="2634818"/>
                  <a:pt x="3422679" y="2513330"/>
                  <a:pt x="3523891" y="2413789"/>
                </a:cubicBezTo>
                <a:cubicBezTo>
                  <a:pt x="3625103" y="2314249"/>
                  <a:pt x="3748780" y="2264479"/>
                  <a:pt x="3894921" y="2264479"/>
                </a:cubicBezTo>
                <a:close/>
                <a:moveTo>
                  <a:pt x="2404042" y="2264479"/>
                </a:moveTo>
                <a:cubicBezTo>
                  <a:pt x="2444728" y="2264479"/>
                  <a:pt x="2488101" y="2272632"/>
                  <a:pt x="2534161" y="2288940"/>
                </a:cubicBezTo>
                <a:lnTo>
                  <a:pt x="2534161" y="2583769"/>
                </a:lnTo>
                <a:cubicBezTo>
                  <a:pt x="2501866" y="2576794"/>
                  <a:pt x="2481026" y="2573307"/>
                  <a:pt x="2471642" y="2573307"/>
                </a:cubicBezTo>
                <a:cubicBezTo>
                  <a:pt x="2454446" y="2573307"/>
                  <a:pt x="2439575" y="2579752"/>
                  <a:pt x="2427029" y="2592642"/>
                </a:cubicBezTo>
                <a:cubicBezTo>
                  <a:pt x="2414484" y="2605532"/>
                  <a:pt x="2408211" y="2621324"/>
                  <a:pt x="2408211" y="2640018"/>
                </a:cubicBezTo>
                <a:cubicBezTo>
                  <a:pt x="2408211" y="2656933"/>
                  <a:pt x="2415935" y="2678788"/>
                  <a:pt x="2431382" y="2705583"/>
                </a:cubicBezTo>
                <a:lnTo>
                  <a:pt x="2453152" y="2743153"/>
                </a:lnTo>
                <a:cubicBezTo>
                  <a:pt x="2493875" y="2813489"/>
                  <a:pt x="2514237" y="2881452"/>
                  <a:pt x="2514237" y="2947044"/>
                </a:cubicBezTo>
                <a:cubicBezTo>
                  <a:pt x="2514237" y="3043405"/>
                  <a:pt x="2479853" y="3125107"/>
                  <a:pt x="2411085" y="3192152"/>
                </a:cubicBezTo>
                <a:cubicBezTo>
                  <a:pt x="2342318" y="3259196"/>
                  <a:pt x="2258412" y="3292719"/>
                  <a:pt x="2159368" y="3292719"/>
                </a:cubicBezTo>
                <a:cubicBezTo>
                  <a:pt x="2111359" y="3292719"/>
                  <a:pt x="2061477" y="3280688"/>
                  <a:pt x="2009724" y="3256628"/>
                </a:cubicBezTo>
                <a:lnTo>
                  <a:pt x="2009724" y="2957373"/>
                </a:lnTo>
                <a:cubicBezTo>
                  <a:pt x="2048972" y="2974577"/>
                  <a:pt x="2077717" y="2983179"/>
                  <a:pt x="2095959" y="2983179"/>
                </a:cubicBezTo>
                <a:cubicBezTo>
                  <a:pt x="2117195" y="2983179"/>
                  <a:pt x="2134579" y="2977377"/>
                  <a:pt x="2148111" y="2965773"/>
                </a:cubicBezTo>
                <a:cubicBezTo>
                  <a:pt x="2161642" y="2954169"/>
                  <a:pt x="2168407" y="2939828"/>
                  <a:pt x="2168407" y="2922750"/>
                </a:cubicBezTo>
                <a:cubicBezTo>
                  <a:pt x="2168407" y="2911446"/>
                  <a:pt x="2155662" y="2883350"/>
                  <a:pt x="2130171" y="2838461"/>
                </a:cubicBezTo>
                <a:cubicBezTo>
                  <a:pt x="2086401" y="2761958"/>
                  <a:pt x="2064516" y="2685155"/>
                  <a:pt x="2064516" y="2608052"/>
                </a:cubicBezTo>
                <a:cubicBezTo>
                  <a:pt x="2064516" y="2514456"/>
                  <a:pt x="2097907" y="2433795"/>
                  <a:pt x="2164688" y="2366069"/>
                </a:cubicBezTo>
                <a:cubicBezTo>
                  <a:pt x="2231470" y="2298342"/>
                  <a:pt x="2311254" y="2264479"/>
                  <a:pt x="2404042" y="2264479"/>
                </a:cubicBezTo>
                <a:close/>
                <a:moveTo>
                  <a:pt x="1418421" y="2264479"/>
                </a:moveTo>
                <a:cubicBezTo>
                  <a:pt x="1557403" y="2264479"/>
                  <a:pt x="1676617" y="2315042"/>
                  <a:pt x="1776065" y="2416169"/>
                </a:cubicBezTo>
                <a:cubicBezTo>
                  <a:pt x="1875512" y="2517295"/>
                  <a:pt x="1925236" y="2637990"/>
                  <a:pt x="1925236" y="2778254"/>
                </a:cubicBezTo>
                <a:cubicBezTo>
                  <a:pt x="1925236" y="2921186"/>
                  <a:pt x="1875223" y="3042663"/>
                  <a:pt x="1775197" y="3142685"/>
                </a:cubicBezTo>
                <a:cubicBezTo>
                  <a:pt x="1675172" y="3242707"/>
                  <a:pt x="1553455" y="3292719"/>
                  <a:pt x="1410049" y="3292719"/>
                </a:cubicBezTo>
                <a:cubicBezTo>
                  <a:pt x="1267754" y="3292719"/>
                  <a:pt x="1146435" y="3242546"/>
                  <a:pt x="1046090" y="3142202"/>
                </a:cubicBezTo>
                <a:cubicBezTo>
                  <a:pt x="945746" y="3041857"/>
                  <a:pt x="895573" y="2920541"/>
                  <a:pt x="895573" y="2778254"/>
                </a:cubicBezTo>
                <a:cubicBezTo>
                  <a:pt x="895573" y="2634818"/>
                  <a:pt x="946179" y="2513330"/>
                  <a:pt x="1047391" y="2413789"/>
                </a:cubicBezTo>
                <a:cubicBezTo>
                  <a:pt x="1148603" y="2314249"/>
                  <a:pt x="1272280" y="2264479"/>
                  <a:pt x="1418421" y="2264479"/>
                </a:cubicBezTo>
                <a:close/>
                <a:moveTo>
                  <a:pt x="3974244" y="2004483"/>
                </a:moveTo>
                <a:lnTo>
                  <a:pt x="3999347" y="2056040"/>
                </a:lnTo>
                <a:lnTo>
                  <a:pt x="4084433" y="2251648"/>
                </a:lnTo>
                <a:lnTo>
                  <a:pt x="4050558" y="2258075"/>
                </a:lnTo>
                <a:cubicBezTo>
                  <a:pt x="4011524" y="2258075"/>
                  <a:pt x="3978464" y="2244532"/>
                  <a:pt x="3951375" y="2217448"/>
                </a:cubicBezTo>
                <a:cubicBezTo>
                  <a:pt x="3924287" y="2190363"/>
                  <a:pt x="3910743" y="2157300"/>
                  <a:pt x="3910743" y="2118260"/>
                </a:cubicBezTo>
                <a:cubicBezTo>
                  <a:pt x="3910743" y="2079841"/>
                  <a:pt x="3924324" y="2047051"/>
                  <a:pt x="3951487" y="2019888"/>
                </a:cubicBezTo>
                <a:close/>
                <a:moveTo>
                  <a:pt x="6342260" y="1979145"/>
                </a:moveTo>
                <a:cubicBezTo>
                  <a:pt x="6303375" y="1979145"/>
                  <a:pt x="6270351" y="1992726"/>
                  <a:pt x="6243189" y="2019888"/>
                </a:cubicBezTo>
                <a:cubicBezTo>
                  <a:pt x="6216026" y="2047051"/>
                  <a:pt x="6202445" y="2079841"/>
                  <a:pt x="6202445" y="2118260"/>
                </a:cubicBezTo>
                <a:cubicBezTo>
                  <a:pt x="6202445" y="2157300"/>
                  <a:pt x="6215989" y="2190363"/>
                  <a:pt x="6243077" y="2217448"/>
                </a:cubicBezTo>
                <a:cubicBezTo>
                  <a:pt x="6270166" y="2244532"/>
                  <a:pt x="6303226" y="2258075"/>
                  <a:pt x="6342260" y="2258075"/>
                </a:cubicBezTo>
                <a:cubicBezTo>
                  <a:pt x="6381019" y="2258075"/>
                  <a:pt x="6414016" y="2244460"/>
                  <a:pt x="6441248" y="2217231"/>
                </a:cubicBezTo>
                <a:cubicBezTo>
                  <a:pt x="6468481" y="2190002"/>
                  <a:pt x="6482097" y="2157011"/>
                  <a:pt x="6482097" y="2118260"/>
                </a:cubicBezTo>
                <a:cubicBezTo>
                  <a:pt x="6482097" y="2080130"/>
                  <a:pt x="6468444" y="2047412"/>
                  <a:pt x="6441137" y="2020105"/>
                </a:cubicBezTo>
                <a:cubicBezTo>
                  <a:pt x="6413830" y="1992798"/>
                  <a:pt x="6380871" y="1979145"/>
                  <a:pt x="6342260" y="1979145"/>
                </a:cubicBezTo>
                <a:close/>
                <a:moveTo>
                  <a:pt x="6013530" y="1979145"/>
                </a:moveTo>
                <a:cubicBezTo>
                  <a:pt x="5975105" y="1979145"/>
                  <a:pt x="5942311" y="1992726"/>
                  <a:pt x="5915148" y="2019888"/>
                </a:cubicBezTo>
                <a:cubicBezTo>
                  <a:pt x="5887985" y="2047051"/>
                  <a:pt x="5874404" y="2079841"/>
                  <a:pt x="5874404" y="2118260"/>
                </a:cubicBezTo>
                <a:cubicBezTo>
                  <a:pt x="5874404" y="2157300"/>
                  <a:pt x="5887949" y="2190363"/>
                  <a:pt x="5915037" y="2217448"/>
                </a:cubicBezTo>
                <a:cubicBezTo>
                  <a:pt x="5942125" y="2244532"/>
                  <a:pt x="5974957" y="2258075"/>
                  <a:pt x="6013530" y="2258075"/>
                </a:cubicBezTo>
                <a:cubicBezTo>
                  <a:pt x="6052749" y="2258075"/>
                  <a:pt x="6085975" y="2244460"/>
                  <a:pt x="6113208" y="2217231"/>
                </a:cubicBezTo>
                <a:cubicBezTo>
                  <a:pt x="6140440" y="2190002"/>
                  <a:pt x="6154057" y="2157011"/>
                  <a:pt x="6154057" y="2118260"/>
                </a:cubicBezTo>
                <a:cubicBezTo>
                  <a:pt x="6154057" y="2080130"/>
                  <a:pt x="6140404" y="2047412"/>
                  <a:pt x="6113097" y="2020105"/>
                </a:cubicBezTo>
                <a:cubicBezTo>
                  <a:pt x="6085790" y="1992798"/>
                  <a:pt x="6052601" y="1979145"/>
                  <a:pt x="6013530" y="1979145"/>
                </a:cubicBezTo>
                <a:close/>
                <a:moveTo>
                  <a:pt x="3722518" y="1979145"/>
                </a:moveTo>
                <a:cubicBezTo>
                  <a:pt x="3761128" y="1979145"/>
                  <a:pt x="3794087" y="1992798"/>
                  <a:pt x="3821394" y="2020105"/>
                </a:cubicBezTo>
                <a:cubicBezTo>
                  <a:pt x="3848702" y="2047412"/>
                  <a:pt x="3862355" y="2080130"/>
                  <a:pt x="3862355" y="2118260"/>
                </a:cubicBezTo>
                <a:cubicBezTo>
                  <a:pt x="3862355" y="2157011"/>
                  <a:pt x="3848738" y="2190002"/>
                  <a:pt x="3821506" y="2217231"/>
                </a:cubicBezTo>
                <a:cubicBezTo>
                  <a:pt x="3794273" y="2244460"/>
                  <a:pt x="3761277" y="2258075"/>
                  <a:pt x="3722518" y="2258075"/>
                </a:cubicBezTo>
                <a:cubicBezTo>
                  <a:pt x="3683484" y="2258075"/>
                  <a:pt x="3650423" y="2244532"/>
                  <a:pt x="3623335" y="2217448"/>
                </a:cubicBezTo>
                <a:cubicBezTo>
                  <a:pt x="3596246" y="2190363"/>
                  <a:pt x="3582702" y="2157300"/>
                  <a:pt x="3582702" y="2118260"/>
                </a:cubicBezTo>
                <a:cubicBezTo>
                  <a:pt x="3582702" y="2079841"/>
                  <a:pt x="3596284" y="2047051"/>
                  <a:pt x="3623447" y="2019888"/>
                </a:cubicBezTo>
                <a:cubicBezTo>
                  <a:pt x="3650609" y="1992726"/>
                  <a:pt x="3683632" y="1979145"/>
                  <a:pt x="3722518" y="1979145"/>
                </a:cubicBezTo>
                <a:close/>
                <a:moveTo>
                  <a:pt x="1574058" y="1979145"/>
                </a:moveTo>
                <a:cubicBezTo>
                  <a:pt x="1612669" y="1979145"/>
                  <a:pt x="1645628" y="1992798"/>
                  <a:pt x="1672935" y="2020105"/>
                </a:cubicBezTo>
                <a:cubicBezTo>
                  <a:pt x="1700242" y="2047412"/>
                  <a:pt x="1713895" y="2080130"/>
                  <a:pt x="1713895" y="2118260"/>
                </a:cubicBezTo>
                <a:cubicBezTo>
                  <a:pt x="1713895" y="2157011"/>
                  <a:pt x="1700279" y="2190002"/>
                  <a:pt x="1673046" y="2217231"/>
                </a:cubicBezTo>
                <a:cubicBezTo>
                  <a:pt x="1645813" y="2244460"/>
                  <a:pt x="1612817" y="2258075"/>
                  <a:pt x="1574058" y="2258075"/>
                </a:cubicBezTo>
                <a:cubicBezTo>
                  <a:pt x="1535024" y="2258075"/>
                  <a:pt x="1501964" y="2244532"/>
                  <a:pt x="1474876" y="2217448"/>
                </a:cubicBezTo>
                <a:cubicBezTo>
                  <a:pt x="1447787" y="2190363"/>
                  <a:pt x="1434243" y="2157300"/>
                  <a:pt x="1434243" y="2118260"/>
                </a:cubicBezTo>
                <a:cubicBezTo>
                  <a:pt x="1434243" y="2079841"/>
                  <a:pt x="1447824" y="2047051"/>
                  <a:pt x="1474986" y="2019888"/>
                </a:cubicBezTo>
                <a:cubicBezTo>
                  <a:pt x="1502149" y="1992726"/>
                  <a:pt x="1535173" y="1979145"/>
                  <a:pt x="1574058" y="1979145"/>
                </a:cubicBezTo>
                <a:close/>
                <a:moveTo>
                  <a:pt x="1246018" y="1979145"/>
                </a:moveTo>
                <a:cubicBezTo>
                  <a:pt x="1284629" y="1979145"/>
                  <a:pt x="1317588" y="1992798"/>
                  <a:pt x="1344895" y="2020105"/>
                </a:cubicBezTo>
                <a:cubicBezTo>
                  <a:pt x="1372202" y="2047412"/>
                  <a:pt x="1385855" y="2080130"/>
                  <a:pt x="1385855" y="2118260"/>
                </a:cubicBezTo>
                <a:cubicBezTo>
                  <a:pt x="1385855" y="2157011"/>
                  <a:pt x="1372238" y="2190002"/>
                  <a:pt x="1345006" y="2217231"/>
                </a:cubicBezTo>
                <a:cubicBezTo>
                  <a:pt x="1317773" y="2244460"/>
                  <a:pt x="1284777" y="2258075"/>
                  <a:pt x="1246018" y="2258075"/>
                </a:cubicBezTo>
                <a:cubicBezTo>
                  <a:pt x="1206984" y="2258075"/>
                  <a:pt x="1173924" y="2244532"/>
                  <a:pt x="1146835" y="2217448"/>
                </a:cubicBezTo>
                <a:cubicBezTo>
                  <a:pt x="1119746" y="2190363"/>
                  <a:pt x="1106202" y="2157300"/>
                  <a:pt x="1106202" y="2118260"/>
                </a:cubicBezTo>
                <a:cubicBezTo>
                  <a:pt x="1106202" y="2079841"/>
                  <a:pt x="1119783" y="2047051"/>
                  <a:pt x="1146946" y="2019888"/>
                </a:cubicBezTo>
                <a:cubicBezTo>
                  <a:pt x="1174109" y="1992726"/>
                  <a:pt x="1207133" y="1979145"/>
                  <a:pt x="1246018" y="1979145"/>
                </a:cubicBezTo>
                <a:close/>
                <a:moveTo>
                  <a:pt x="2959761" y="0"/>
                </a:moveTo>
                <a:lnTo>
                  <a:pt x="10427361" y="0"/>
                </a:lnTo>
                <a:lnTo>
                  <a:pt x="10427361" y="6858000"/>
                </a:lnTo>
                <a:lnTo>
                  <a:pt x="3373418" y="6814457"/>
                </a:lnTo>
                <a:cubicBezTo>
                  <a:pt x="3371150" y="6288314"/>
                  <a:pt x="3781349" y="5702641"/>
                  <a:pt x="4088432" y="5131850"/>
                </a:cubicBezTo>
                <a:lnTo>
                  <a:pt x="4145473" y="5021836"/>
                </a:lnTo>
                <a:lnTo>
                  <a:pt x="4175248" y="5021836"/>
                </a:lnTo>
                <a:lnTo>
                  <a:pt x="4175248" y="4964410"/>
                </a:lnTo>
                <a:lnTo>
                  <a:pt x="4176947" y="4961133"/>
                </a:lnTo>
                <a:cubicBezTo>
                  <a:pt x="4205078" y="4904426"/>
                  <a:pt x="4231661" y="4847942"/>
                  <a:pt x="4256182" y="4791756"/>
                </a:cubicBezTo>
                <a:lnTo>
                  <a:pt x="4305306" y="4668624"/>
                </a:lnTo>
                <a:lnTo>
                  <a:pt x="4310788" y="4745059"/>
                </a:lnTo>
                <a:cubicBezTo>
                  <a:pt x="4322089" y="4819345"/>
                  <a:pt x="4350342" y="4880109"/>
                  <a:pt x="4395547" y="4927351"/>
                </a:cubicBezTo>
                <a:cubicBezTo>
                  <a:pt x="4455821" y="4990341"/>
                  <a:pt x="4539749" y="5021836"/>
                  <a:pt x="4647332" y="5021836"/>
                </a:cubicBezTo>
                <a:lnTo>
                  <a:pt x="4737781" y="5021836"/>
                </a:lnTo>
                <a:lnTo>
                  <a:pt x="4737781" y="4716955"/>
                </a:lnTo>
                <a:lnTo>
                  <a:pt x="4708149" y="4716955"/>
                </a:lnTo>
                <a:cubicBezTo>
                  <a:pt x="4670332" y="4716955"/>
                  <a:pt x="4645773" y="4711129"/>
                  <a:pt x="4634473" y="4699477"/>
                </a:cubicBezTo>
                <a:cubicBezTo>
                  <a:pt x="4623173" y="4687825"/>
                  <a:pt x="4617523" y="4661630"/>
                  <a:pt x="4617523" y="4620892"/>
                </a:cubicBezTo>
                <a:lnTo>
                  <a:pt x="4617523" y="4041273"/>
                </a:lnTo>
                <a:lnTo>
                  <a:pt x="4428588" y="4041273"/>
                </a:lnTo>
                <a:lnTo>
                  <a:pt x="4445757" y="3879910"/>
                </a:lnTo>
                <a:cubicBezTo>
                  <a:pt x="4458631" y="3622445"/>
                  <a:pt x="4429503" y="3362708"/>
                  <a:pt x="4370142" y="3101919"/>
                </a:cubicBezTo>
                <a:lnTo>
                  <a:pt x="4345972" y="3010466"/>
                </a:lnTo>
                <a:lnTo>
                  <a:pt x="4364227" y="2976561"/>
                </a:lnTo>
                <a:cubicBezTo>
                  <a:pt x="4389233" y="2915822"/>
                  <a:pt x="4401736" y="2849720"/>
                  <a:pt x="4401736" y="2778254"/>
                </a:cubicBezTo>
                <a:cubicBezTo>
                  <a:pt x="4401736" y="2637990"/>
                  <a:pt x="4352012" y="2517295"/>
                  <a:pt x="4252565" y="2416169"/>
                </a:cubicBezTo>
                <a:cubicBezTo>
                  <a:pt x="4227703" y="2390887"/>
                  <a:pt x="4201606" y="2368766"/>
                  <a:pt x="4174273" y="2349804"/>
                </a:cubicBezTo>
                <a:lnTo>
                  <a:pt x="4112193" y="2315468"/>
                </a:lnTo>
                <a:lnTo>
                  <a:pt x="4084433" y="2251648"/>
                </a:lnTo>
                <a:lnTo>
                  <a:pt x="4104375" y="2247864"/>
                </a:lnTo>
                <a:cubicBezTo>
                  <a:pt x="4120873" y="2241056"/>
                  <a:pt x="4135930" y="2230845"/>
                  <a:pt x="4149546" y="2217231"/>
                </a:cubicBezTo>
                <a:cubicBezTo>
                  <a:pt x="4176779" y="2190002"/>
                  <a:pt x="4190395" y="2157011"/>
                  <a:pt x="4190395" y="2118260"/>
                </a:cubicBezTo>
                <a:cubicBezTo>
                  <a:pt x="4190395" y="2080130"/>
                  <a:pt x="4176742" y="2047412"/>
                  <a:pt x="4149435" y="2020105"/>
                </a:cubicBezTo>
                <a:cubicBezTo>
                  <a:pt x="4122128" y="1992798"/>
                  <a:pt x="4089169" y="1979145"/>
                  <a:pt x="4050558" y="1979145"/>
                </a:cubicBezTo>
                <a:cubicBezTo>
                  <a:pt x="4031116" y="1979145"/>
                  <a:pt x="4013138" y="1982540"/>
                  <a:pt x="3996627" y="1989331"/>
                </a:cubicBezTo>
                <a:lnTo>
                  <a:pt x="3974244" y="2004483"/>
                </a:lnTo>
                <a:lnTo>
                  <a:pt x="3745319" y="1534312"/>
                </a:lnTo>
                <a:cubicBezTo>
                  <a:pt x="3478874" y="1014073"/>
                  <a:pt x="3185640" y="499382"/>
                  <a:pt x="29597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873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</Words>
  <Application>Microsoft Office PowerPoint</Application>
  <PresentationFormat>Szélesvásznú</PresentationFormat>
  <Paragraphs>49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4" baseType="lpstr">
      <vt:lpstr>Algerian</vt:lpstr>
      <vt:lpstr>Arial</vt:lpstr>
      <vt:lpstr>Bodoni MT Black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Horváth Teofil</dc:creator>
  <cp:lastModifiedBy>Horváth Teofil</cp:lastModifiedBy>
  <cp:revision>25</cp:revision>
  <dcterms:created xsi:type="dcterms:W3CDTF">2026-05-17T13:58:41Z</dcterms:created>
  <dcterms:modified xsi:type="dcterms:W3CDTF">2026-05-18T10:30:41Z</dcterms:modified>
</cp:coreProperties>
</file>